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3" r:id="rId4"/>
  </p:sldMasterIdLst>
  <p:notesMasterIdLst>
    <p:notesMasterId r:id="rId30"/>
  </p:notesMasterIdLst>
  <p:sldIdLst>
    <p:sldId id="2076136693" r:id="rId5"/>
    <p:sldId id="2076137723" r:id="rId6"/>
    <p:sldId id="2076137237" r:id="rId7"/>
    <p:sldId id="2076138094" r:id="rId8"/>
    <p:sldId id="2076138187" r:id="rId9"/>
    <p:sldId id="2076138188" r:id="rId10"/>
    <p:sldId id="2076137245" r:id="rId11"/>
    <p:sldId id="257" r:id="rId12"/>
    <p:sldId id="2076138076" r:id="rId13"/>
    <p:sldId id="2076136639" r:id="rId14"/>
    <p:sldId id="2076138189" r:id="rId15"/>
    <p:sldId id="2076136640" r:id="rId16"/>
    <p:sldId id="2076136647" r:id="rId17"/>
    <p:sldId id="2076138190" r:id="rId18"/>
    <p:sldId id="2076138184" r:id="rId19"/>
    <p:sldId id="2076137246" r:id="rId20"/>
    <p:sldId id="2076138182" r:id="rId21"/>
    <p:sldId id="2076136642" r:id="rId22"/>
    <p:sldId id="2076138191" r:id="rId23"/>
    <p:sldId id="2076136648" r:id="rId24"/>
    <p:sldId id="2076138192" r:id="rId25"/>
    <p:sldId id="2076136649" r:id="rId26"/>
    <p:sldId id="2076136650" r:id="rId27"/>
    <p:sldId id="2076138186" r:id="rId28"/>
    <p:sldId id="207613724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F8307FB6-092B-4179-8D8B-29789CDD31D2}">
          <p14:sldIdLst>
            <p14:sldId id="2076136693"/>
            <p14:sldId id="2076137723"/>
          </p14:sldIdLst>
        </p14:section>
        <p14:section name="CAF Overview (Background)" id="{0EFC09C7-79AE-4F65-8321-EB63C83EDD7F}">
          <p14:sldIdLst>
            <p14:sldId id="2076137237"/>
            <p14:sldId id="2076138094"/>
            <p14:sldId id="2076138187"/>
            <p14:sldId id="2076138188"/>
          </p14:sldIdLst>
        </p14:section>
        <p14:section name="Strategy" id="{AFE10D49-848A-48AC-922B-A34EC0A93FD2}">
          <p14:sldIdLst>
            <p14:sldId id="2076137245"/>
            <p14:sldId id="257"/>
            <p14:sldId id="2076138076"/>
            <p14:sldId id="2076136639"/>
            <p14:sldId id="2076138189"/>
            <p14:sldId id="2076136640"/>
            <p14:sldId id="2076136647"/>
            <p14:sldId id="2076138190"/>
            <p14:sldId id="2076138184"/>
          </p14:sldIdLst>
        </p14:section>
        <p14:section name="Plan" id="{9DB15916-841F-40E5-9387-6931B0AAA920}">
          <p14:sldIdLst>
            <p14:sldId id="2076137246"/>
            <p14:sldId id="2076138182"/>
            <p14:sldId id="2076136642"/>
            <p14:sldId id="2076138191"/>
            <p14:sldId id="2076136648"/>
            <p14:sldId id="2076138192"/>
            <p14:sldId id="2076136649"/>
            <p14:sldId id="2076136650"/>
          </p14:sldIdLst>
        </p14:section>
        <p14:section name="Closing" id="{2FB816EF-B109-4229-A5F7-803E546DD83E}">
          <p14:sldIdLst>
            <p14:sldId id="2076138186"/>
            <p14:sldId id="20761372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Julie Osburn" initials="JO" lastIdx="5" clrIdx="6">
    <p:extLst>
      <p:ext uri="{19B8F6BF-5375-455C-9EA6-DF929625EA0E}">
        <p15:presenceInfo xmlns:p15="http://schemas.microsoft.com/office/powerpoint/2012/main" userId="S::juliejo@microsoft.com::b2aec404-568e-403a-b1a3-65f4a6e1880d" providerId="AD"/>
      </p:ext>
    </p:extLst>
  </p:cmAuthor>
  <p:cmAuthor id="1" name="Wayne Meyer" initials="WM" lastIdx="21" clrIdx="0">
    <p:extLst>
      <p:ext uri="{19B8F6BF-5375-455C-9EA6-DF929625EA0E}">
        <p15:presenceInfo xmlns:p15="http://schemas.microsoft.com/office/powerpoint/2012/main" userId="S::wayneme@microsoft.com::505e5828-32a7-4b23-b483-86ab7e4f6d84" providerId="AD"/>
      </p:ext>
    </p:extLst>
  </p:cmAuthor>
  <p:cmAuthor id="8" name="Pablo Sanchez" initials="PS" lastIdx="10" clrIdx="7">
    <p:extLst>
      <p:ext uri="{19B8F6BF-5375-455C-9EA6-DF929625EA0E}">
        <p15:presenceInfo xmlns:p15="http://schemas.microsoft.com/office/powerpoint/2012/main" userId="S::pablosp@microsoft.com::0f48470a-3c87-4ba9-ac2f-63e38402478e" providerId="AD"/>
      </p:ext>
    </p:extLst>
  </p:cmAuthor>
  <p:cmAuthor id="2" name="Pratibha Sood" initials="PS" lastIdx="24" clrIdx="1">
    <p:extLst>
      <p:ext uri="{19B8F6BF-5375-455C-9EA6-DF929625EA0E}">
        <p15:presenceInfo xmlns:p15="http://schemas.microsoft.com/office/powerpoint/2012/main" userId="S::prsood@microsoft.com::757de0c6-7155-45cc-8575-9f822407d213" providerId="AD"/>
      </p:ext>
    </p:extLst>
  </p:cmAuthor>
  <p:cmAuthor id="9" name="Ansley Yeo" initials="AY" lastIdx="9" clrIdx="8">
    <p:extLst>
      <p:ext uri="{19B8F6BF-5375-455C-9EA6-DF929625EA0E}">
        <p15:presenceInfo xmlns:p15="http://schemas.microsoft.com/office/powerpoint/2012/main" userId="S::ansyeo@microsoft.com::0d040379-8e93-4226-9271-d416b2176717" providerId="AD"/>
      </p:ext>
    </p:extLst>
  </p:cmAuthor>
  <p:cmAuthor id="3" name="James Complin" initials="JC" lastIdx="8" clrIdx="2">
    <p:extLst>
      <p:ext uri="{19B8F6BF-5375-455C-9EA6-DF929625EA0E}">
        <p15:presenceInfo xmlns:p15="http://schemas.microsoft.com/office/powerpoint/2012/main" userId="S::jacompli@microsoft.com::04684b05-a571-42a8-b582-bdb318c64b6d" providerId="AD"/>
      </p:ext>
    </p:extLst>
  </p:cmAuthor>
  <p:cmAuthor id="4" name="Conrad Sidey" initials="CS" lastIdx="1" clrIdx="3">
    <p:extLst>
      <p:ext uri="{19B8F6BF-5375-455C-9EA6-DF929625EA0E}">
        <p15:presenceInfo xmlns:p15="http://schemas.microsoft.com/office/powerpoint/2012/main" userId="S::conrads@microsoft.com::8e7e4c1e-0b9f-408a-a744-9ab8b54b3853" providerId="AD"/>
      </p:ext>
    </p:extLst>
  </p:cmAuthor>
  <p:cmAuthor id="5" name="David Coulter" initials="DC" lastIdx="8" clrIdx="4">
    <p:extLst>
      <p:ext uri="{19B8F6BF-5375-455C-9EA6-DF929625EA0E}">
        <p15:presenceInfo xmlns:p15="http://schemas.microsoft.com/office/powerpoint/2012/main" userId="S::dacoulte@microsoft.com::bd7f51f3-86ab-4183-af7c-70e0e78624e3" providerId="AD"/>
      </p:ext>
    </p:extLst>
  </p:cmAuthor>
  <p:cmAuthor id="6" name="Johan Grant" initials="JG" lastIdx="12" clrIdx="5">
    <p:extLst>
      <p:ext uri="{19B8F6BF-5375-455C-9EA6-DF929625EA0E}">
        <p15:presenceInfo xmlns:p15="http://schemas.microsoft.com/office/powerpoint/2012/main" userId="S::jogrant@microsoft.com::4c19665d-e4ad-4a0a-a05e-a1053f6c6b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53AE9F-6022-0000-D58B-058A21CC706A}" v="1" dt="2021-02-24T08:01:58.198"/>
    <p1510:client id="{C67E2197-E22E-48DB-9222-A8F9C89EA75C}" v="2" dt="2021-02-02T19:16:07.960"/>
  </p1510:revLst>
</p1510:revInfo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37" autoAdjust="0"/>
    <p:restoredTop sz="96352" autoAdjust="0"/>
  </p:normalViewPr>
  <p:slideViewPr>
    <p:cSldViewPr snapToGrid="0">
      <p:cViewPr varScale="1">
        <p:scale>
          <a:sx n="192" d="100"/>
          <a:sy n="192" d="100"/>
        </p:scale>
        <p:origin x="72" y="5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tibha Sood" userId="757de0c6-7155-45cc-8575-9f822407d213" providerId="ADAL" clId="{C67E2197-E22E-48DB-9222-A8F9C89EA75C}"/>
    <pc:docChg chg="undo custSel addSld delSld modSld modSection">
      <pc:chgData name="Pratibha Sood" userId="757de0c6-7155-45cc-8575-9f822407d213" providerId="ADAL" clId="{C67E2197-E22E-48DB-9222-A8F9C89EA75C}" dt="2021-02-02T19:20:11.681" v="69" actId="729"/>
      <pc:docMkLst>
        <pc:docMk/>
      </pc:docMkLst>
      <pc:sldChg chg="modSp mod">
        <pc:chgData name="Pratibha Sood" userId="757de0c6-7155-45cc-8575-9f822407d213" providerId="ADAL" clId="{C67E2197-E22E-48DB-9222-A8F9C89EA75C}" dt="2021-02-02T19:10:59.219" v="22" actId="20577"/>
        <pc:sldMkLst>
          <pc:docMk/>
          <pc:sldMk cId="688738729" sldId="2076136650"/>
        </pc:sldMkLst>
        <pc:spChg chg="mod">
          <ac:chgData name="Pratibha Sood" userId="757de0c6-7155-45cc-8575-9f822407d213" providerId="ADAL" clId="{C67E2197-E22E-48DB-9222-A8F9C89EA75C}" dt="2021-02-02T19:10:59.219" v="22" actId="20577"/>
          <ac:spMkLst>
            <pc:docMk/>
            <pc:sldMk cId="688738729" sldId="2076136650"/>
            <ac:spMk id="2" creationId="{DE1D0616-73E6-46EE-AF5B-FBCE3FF862E4}"/>
          </ac:spMkLst>
        </pc:spChg>
      </pc:sldChg>
      <pc:sldChg chg="modSp del mod">
        <pc:chgData name="Pratibha Sood" userId="757de0c6-7155-45cc-8575-9f822407d213" providerId="ADAL" clId="{C67E2197-E22E-48DB-9222-A8F9C89EA75C}" dt="2021-02-02T19:13:58.820" v="66" actId="2696"/>
        <pc:sldMkLst>
          <pc:docMk/>
          <pc:sldMk cId="3689659425" sldId="2076136658"/>
        </pc:sldMkLst>
        <pc:spChg chg="mod">
          <ac:chgData name="Pratibha Sood" userId="757de0c6-7155-45cc-8575-9f822407d213" providerId="ADAL" clId="{C67E2197-E22E-48DB-9222-A8F9C89EA75C}" dt="2021-02-02T19:11:04.541" v="36" actId="20577"/>
          <ac:spMkLst>
            <pc:docMk/>
            <pc:sldMk cId="3689659425" sldId="2076136658"/>
            <ac:spMk id="2" creationId="{13D26CB4-6B6C-4B66-A56C-7D1EFBB30FD4}"/>
          </ac:spMkLst>
        </pc:spChg>
      </pc:sldChg>
      <pc:sldChg chg="modSp">
        <pc:chgData name="Pratibha Sood" userId="757de0c6-7155-45cc-8575-9f822407d213" providerId="ADAL" clId="{C67E2197-E22E-48DB-9222-A8F9C89EA75C}" dt="2021-01-26T05:48:24.355" v="0" actId="113"/>
        <pc:sldMkLst>
          <pc:docMk/>
          <pc:sldMk cId="3337994578" sldId="2076138018"/>
        </pc:sldMkLst>
        <pc:spChg chg="mod">
          <ac:chgData name="Pratibha Sood" userId="757de0c6-7155-45cc-8575-9f822407d213" providerId="ADAL" clId="{C67E2197-E22E-48DB-9222-A8F9C89EA75C}" dt="2021-01-26T05:48:24.355" v="0" actId="113"/>
          <ac:spMkLst>
            <pc:docMk/>
            <pc:sldMk cId="3337994578" sldId="2076138018"/>
            <ac:spMk id="217" creationId="{E93226F0-F1ED-4335-8864-72192C7E2B67}"/>
          </ac:spMkLst>
        </pc:spChg>
      </pc:sldChg>
      <pc:sldChg chg="modSp mod">
        <pc:chgData name="Pratibha Sood" userId="757de0c6-7155-45cc-8575-9f822407d213" providerId="ADAL" clId="{C67E2197-E22E-48DB-9222-A8F9C89EA75C}" dt="2021-02-02T19:14:41.647" v="67" actId="1076"/>
        <pc:sldMkLst>
          <pc:docMk/>
          <pc:sldMk cId="4169934573" sldId="2076138031"/>
        </pc:sldMkLst>
        <pc:spChg chg="mod">
          <ac:chgData name="Pratibha Sood" userId="757de0c6-7155-45cc-8575-9f822407d213" providerId="ADAL" clId="{C67E2197-E22E-48DB-9222-A8F9C89EA75C}" dt="2021-02-02T19:14:41.647" v="67" actId="1076"/>
          <ac:spMkLst>
            <pc:docMk/>
            <pc:sldMk cId="4169934573" sldId="2076138031"/>
            <ac:spMk id="11" creationId="{4D90054E-A852-4493-A270-F59ED7E3CEBE}"/>
          </ac:spMkLst>
        </pc:spChg>
      </pc:sldChg>
      <pc:sldChg chg="mod modShow">
        <pc:chgData name="Pratibha Sood" userId="757de0c6-7155-45cc-8575-9f822407d213" providerId="ADAL" clId="{C67E2197-E22E-48DB-9222-A8F9C89EA75C}" dt="2021-02-02T19:20:11.681" v="69" actId="729"/>
        <pc:sldMkLst>
          <pc:docMk/>
          <pc:sldMk cId="533101304" sldId="2076138180"/>
        </pc:sldMkLst>
      </pc:sldChg>
      <pc:sldChg chg="modSp add mod">
        <pc:chgData name="Pratibha Sood" userId="757de0c6-7155-45cc-8575-9f822407d213" providerId="ADAL" clId="{C67E2197-E22E-48DB-9222-A8F9C89EA75C}" dt="2021-02-02T19:15:22.213" v="68" actId="1076"/>
        <pc:sldMkLst>
          <pc:docMk/>
          <pc:sldMk cId="245760353" sldId="2076138184"/>
        </pc:sldMkLst>
        <pc:spChg chg="mod">
          <ac:chgData name="Pratibha Sood" userId="757de0c6-7155-45cc-8575-9f822407d213" providerId="ADAL" clId="{C67E2197-E22E-48DB-9222-A8F9C89EA75C}" dt="2021-02-02T19:13:32.107" v="65" actId="1076"/>
          <ac:spMkLst>
            <pc:docMk/>
            <pc:sldMk cId="245760353" sldId="2076138184"/>
            <ac:spMk id="2" creationId="{13D26CB4-6B6C-4B66-A56C-7D1EFBB30FD4}"/>
          </ac:spMkLst>
        </pc:spChg>
        <pc:picChg chg="mod">
          <ac:chgData name="Pratibha Sood" userId="757de0c6-7155-45cc-8575-9f822407d213" providerId="ADAL" clId="{C67E2197-E22E-48DB-9222-A8F9C89EA75C}" dt="2021-02-02T19:15:22.213" v="68" actId="1076"/>
          <ac:picMkLst>
            <pc:docMk/>
            <pc:sldMk cId="245760353" sldId="2076138184"/>
            <ac:picMk id="4" creationId="{DB7D42B0-0B61-4F5E-B479-23A48C249679}"/>
          </ac:picMkLst>
        </pc:picChg>
      </pc:sldChg>
    </pc:docChg>
  </pc:docChgLst>
  <pc:docChgLst>
    <pc:chgData name="Pratibha Sood" userId="S::prsood@microsoft.com::757de0c6-7155-45cc-8575-9f822407d213" providerId="AD" clId="Web-{A8777C9D-E1E6-E19A-3A56-8F613298CE2C}"/>
    <pc:docChg chg="modSld">
      <pc:chgData name="Pratibha Sood" userId="S::prsood@microsoft.com::757de0c6-7155-45cc-8575-9f822407d213" providerId="AD" clId="Web-{A8777C9D-E1E6-E19A-3A56-8F613298CE2C}" dt="2020-11-10T06:59:30.815" v="2" actId="20577"/>
      <pc:docMkLst>
        <pc:docMk/>
      </pc:docMkLst>
      <pc:sldChg chg="modSp">
        <pc:chgData name="Pratibha Sood" userId="S::prsood@microsoft.com::757de0c6-7155-45cc-8575-9f822407d213" providerId="AD" clId="Web-{A8777C9D-E1E6-E19A-3A56-8F613298CE2C}" dt="2020-11-10T06:59:28.534" v="0" actId="20577"/>
        <pc:sldMkLst>
          <pc:docMk/>
          <pc:sldMk cId="4169934573" sldId="2076138031"/>
        </pc:sldMkLst>
        <pc:spChg chg="mod">
          <ac:chgData name="Pratibha Sood" userId="S::prsood@microsoft.com::757de0c6-7155-45cc-8575-9f822407d213" providerId="AD" clId="Web-{A8777C9D-E1E6-E19A-3A56-8F613298CE2C}" dt="2020-11-10T06:59:28.534" v="0" actId="20577"/>
          <ac:spMkLst>
            <pc:docMk/>
            <pc:sldMk cId="4169934573" sldId="2076138031"/>
            <ac:spMk id="11" creationId="{4D90054E-A852-4493-A270-F59ED7E3CEBE}"/>
          </ac:spMkLst>
        </pc:spChg>
      </pc:sldChg>
    </pc:docChg>
  </pc:docChgLst>
  <pc:docChgLst>
    <pc:chgData name="Alicia" userId="e2da4e19-4491-4b7b-9a5b-3a3a76510eeb" providerId="ADAL" clId="{77587B0B-52BD-4DD4-B157-87B810D482A1}"/>
    <pc:docChg chg="modSld delMainMaster">
      <pc:chgData name="Alicia" userId="e2da4e19-4491-4b7b-9a5b-3a3a76510eeb" providerId="ADAL" clId="{77587B0B-52BD-4DD4-B157-87B810D482A1}" dt="2020-11-10T02:12:18.478" v="76"/>
      <pc:docMkLst>
        <pc:docMk/>
      </pc:docMkLst>
      <pc:sldChg chg="setBg">
        <pc:chgData name="Alicia" userId="e2da4e19-4491-4b7b-9a5b-3a3a76510eeb" providerId="ADAL" clId="{77587B0B-52BD-4DD4-B157-87B810D482A1}" dt="2020-11-10T02:12:18.478" v="76"/>
        <pc:sldMkLst>
          <pc:docMk/>
          <pc:sldMk cId="533101304" sldId="2076138180"/>
        </pc:sldMkLst>
      </pc:sldChg>
      <pc:sldMasterChg chg="del delSldLayout">
        <pc:chgData name="Alicia" userId="e2da4e19-4491-4b7b-9a5b-3a3a76510eeb" providerId="ADAL" clId="{77587B0B-52BD-4DD4-B157-87B810D482A1}" dt="2020-11-10T02:12:06.096" v="33" actId="2696"/>
        <pc:sldMasterMkLst>
          <pc:docMk/>
          <pc:sldMasterMk cId="34584308" sldId="2147483660"/>
        </pc:sldMasterMkLst>
        <pc:sldLayoutChg chg="del">
          <pc:chgData name="Alicia" userId="e2da4e19-4491-4b7b-9a5b-3a3a76510eeb" providerId="ADAL" clId="{77587B0B-52BD-4DD4-B157-87B810D482A1}" dt="2020-11-10T02:12:05.949" v="0" actId="2696"/>
          <pc:sldLayoutMkLst>
            <pc:docMk/>
            <pc:sldMasterMk cId="34584308" sldId="2147483660"/>
            <pc:sldLayoutMk cId="3273519125" sldId="2147483661"/>
          </pc:sldLayoutMkLst>
        </pc:sldLayoutChg>
        <pc:sldLayoutChg chg="del">
          <pc:chgData name="Alicia" userId="e2da4e19-4491-4b7b-9a5b-3a3a76510eeb" providerId="ADAL" clId="{77587B0B-52BD-4DD4-B157-87B810D482A1}" dt="2020-11-10T02:12:05.958" v="1" actId="2696"/>
          <pc:sldLayoutMkLst>
            <pc:docMk/>
            <pc:sldMasterMk cId="34584308" sldId="2147483660"/>
            <pc:sldLayoutMk cId="3284053872" sldId="2147483662"/>
          </pc:sldLayoutMkLst>
        </pc:sldLayoutChg>
        <pc:sldLayoutChg chg="del">
          <pc:chgData name="Alicia" userId="e2da4e19-4491-4b7b-9a5b-3a3a76510eeb" providerId="ADAL" clId="{77587B0B-52BD-4DD4-B157-87B810D482A1}" dt="2020-11-10T02:12:05.963" v="2" actId="2696"/>
          <pc:sldLayoutMkLst>
            <pc:docMk/>
            <pc:sldMasterMk cId="34584308" sldId="2147483660"/>
            <pc:sldLayoutMk cId="3560348490" sldId="2147483663"/>
          </pc:sldLayoutMkLst>
        </pc:sldLayoutChg>
        <pc:sldLayoutChg chg="del">
          <pc:chgData name="Alicia" userId="e2da4e19-4491-4b7b-9a5b-3a3a76510eeb" providerId="ADAL" clId="{77587B0B-52BD-4DD4-B157-87B810D482A1}" dt="2020-11-10T02:12:05.967" v="3" actId="2696"/>
          <pc:sldLayoutMkLst>
            <pc:docMk/>
            <pc:sldMasterMk cId="34584308" sldId="2147483660"/>
            <pc:sldLayoutMk cId="4092559226" sldId="2147483664"/>
          </pc:sldLayoutMkLst>
        </pc:sldLayoutChg>
        <pc:sldLayoutChg chg="del">
          <pc:chgData name="Alicia" userId="e2da4e19-4491-4b7b-9a5b-3a3a76510eeb" providerId="ADAL" clId="{77587B0B-52BD-4DD4-B157-87B810D482A1}" dt="2020-11-10T02:12:05.971" v="4" actId="2696"/>
          <pc:sldLayoutMkLst>
            <pc:docMk/>
            <pc:sldMasterMk cId="34584308" sldId="2147483660"/>
            <pc:sldLayoutMk cId="4228172269" sldId="2147483665"/>
          </pc:sldLayoutMkLst>
        </pc:sldLayoutChg>
        <pc:sldLayoutChg chg="del">
          <pc:chgData name="Alicia" userId="e2da4e19-4491-4b7b-9a5b-3a3a76510eeb" providerId="ADAL" clId="{77587B0B-52BD-4DD4-B157-87B810D482A1}" dt="2020-11-10T02:12:05.974" v="5" actId="2696"/>
          <pc:sldLayoutMkLst>
            <pc:docMk/>
            <pc:sldMasterMk cId="34584308" sldId="2147483660"/>
            <pc:sldLayoutMk cId="1088234314" sldId="2147483666"/>
          </pc:sldLayoutMkLst>
        </pc:sldLayoutChg>
        <pc:sldLayoutChg chg="del">
          <pc:chgData name="Alicia" userId="e2da4e19-4491-4b7b-9a5b-3a3a76510eeb" providerId="ADAL" clId="{77587B0B-52BD-4DD4-B157-87B810D482A1}" dt="2020-11-10T02:12:05.979" v="6" actId="2696"/>
          <pc:sldLayoutMkLst>
            <pc:docMk/>
            <pc:sldMasterMk cId="34584308" sldId="2147483660"/>
            <pc:sldLayoutMk cId="3269004327" sldId="2147483667"/>
          </pc:sldLayoutMkLst>
        </pc:sldLayoutChg>
        <pc:sldLayoutChg chg="del">
          <pc:chgData name="Alicia" userId="e2da4e19-4491-4b7b-9a5b-3a3a76510eeb" providerId="ADAL" clId="{77587B0B-52BD-4DD4-B157-87B810D482A1}" dt="2020-11-10T02:12:05.982" v="7" actId="2696"/>
          <pc:sldLayoutMkLst>
            <pc:docMk/>
            <pc:sldMasterMk cId="34584308" sldId="2147483660"/>
            <pc:sldLayoutMk cId="3333356514" sldId="2147483668"/>
          </pc:sldLayoutMkLst>
        </pc:sldLayoutChg>
        <pc:sldLayoutChg chg="del">
          <pc:chgData name="Alicia" userId="e2da4e19-4491-4b7b-9a5b-3a3a76510eeb" providerId="ADAL" clId="{77587B0B-52BD-4DD4-B157-87B810D482A1}" dt="2020-11-10T02:12:05.986" v="8" actId="2696"/>
          <pc:sldLayoutMkLst>
            <pc:docMk/>
            <pc:sldMasterMk cId="34584308" sldId="2147483660"/>
            <pc:sldLayoutMk cId="3042660828" sldId="2147483669"/>
          </pc:sldLayoutMkLst>
        </pc:sldLayoutChg>
        <pc:sldLayoutChg chg="del">
          <pc:chgData name="Alicia" userId="e2da4e19-4491-4b7b-9a5b-3a3a76510eeb" providerId="ADAL" clId="{77587B0B-52BD-4DD4-B157-87B810D482A1}" dt="2020-11-10T02:12:05.991" v="9" actId="2696"/>
          <pc:sldLayoutMkLst>
            <pc:docMk/>
            <pc:sldMasterMk cId="34584308" sldId="2147483660"/>
            <pc:sldLayoutMk cId="257466716" sldId="2147483670"/>
          </pc:sldLayoutMkLst>
        </pc:sldLayoutChg>
        <pc:sldLayoutChg chg="del">
          <pc:chgData name="Alicia" userId="e2da4e19-4491-4b7b-9a5b-3a3a76510eeb" providerId="ADAL" clId="{77587B0B-52BD-4DD4-B157-87B810D482A1}" dt="2020-11-10T02:12:05.995" v="10" actId="2696"/>
          <pc:sldLayoutMkLst>
            <pc:docMk/>
            <pc:sldMasterMk cId="34584308" sldId="2147483660"/>
            <pc:sldLayoutMk cId="566315948" sldId="2147483671"/>
          </pc:sldLayoutMkLst>
        </pc:sldLayoutChg>
        <pc:sldLayoutChg chg="del">
          <pc:chgData name="Alicia" userId="e2da4e19-4491-4b7b-9a5b-3a3a76510eeb" providerId="ADAL" clId="{77587B0B-52BD-4DD4-B157-87B810D482A1}" dt="2020-11-10T02:12:05.999" v="11" actId="2696"/>
          <pc:sldLayoutMkLst>
            <pc:docMk/>
            <pc:sldMasterMk cId="34584308" sldId="2147483660"/>
            <pc:sldLayoutMk cId="3940341052" sldId="2147483672"/>
          </pc:sldLayoutMkLst>
        </pc:sldLayoutChg>
        <pc:sldLayoutChg chg="del">
          <pc:chgData name="Alicia" userId="e2da4e19-4491-4b7b-9a5b-3a3a76510eeb" providerId="ADAL" clId="{77587B0B-52BD-4DD4-B157-87B810D482A1}" dt="2020-11-10T02:12:06.003" v="12" actId="2696"/>
          <pc:sldLayoutMkLst>
            <pc:docMk/>
            <pc:sldMasterMk cId="34584308" sldId="2147483660"/>
            <pc:sldLayoutMk cId="1965249715" sldId="2147483673"/>
          </pc:sldLayoutMkLst>
        </pc:sldLayoutChg>
        <pc:sldLayoutChg chg="del">
          <pc:chgData name="Alicia" userId="e2da4e19-4491-4b7b-9a5b-3a3a76510eeb" providerId="ADAL" clId="{77587B0B-52BD-4DD4-B157-87B810D482A1}" dt="2020-11-10T02:12:06.006" v="13" actId="2696"/>
          <pc:sldLayoutMkLst>
            <pc:docMk/>
            <pc:sldMasterMk cId="34584308" sldId="2147483660"/>
            <pc:sldLayoutMk cId="1131651792" sldId="2147483674"/>
          </pc:sldLayoutMkLst>
        </pc:sldLayoutChg>
        <pc:sldLayoutChg chg="del">
          <pc:chgData name="Alicia" userId="e2da4e19-4491-4b7b-9a5b-3a3a76510eeb" providerId="ADAL" clId="{77587B0B-52BD-4DD4-B157-87B810D482A1}" dt="2020-11-10T02:12:06.012" v="14" actId="2696"/>
          <pc:sldLayoutMkLst>
            <pc:docMk/>
            <pc:sldMasterMk cId="34584308" sldId="2147483660"/>
            <pc:sldLayoutMk cId="3777716592" sldId="2147483675"/>
          </pc:sldLayoutMkLst>
        </pc:sldLayoutChg>
        <pc:sldLayoutChg chg="del">
          <pc:chgData name="Alicia" userId="e2da4e19-4491-4b7b-9a5b-3a3a76510eeb" providerId="ADAL" clId="{77587B0B-52BD-4DD4-B157-87B810D482A1}" dt="2020-11-10T02:12:06.017" v="15" actId="2696"/>
          <pc:sldLayoutMkLst>
            <pc:docMk/>
            <pc:sldMasterMk cId="34584308" sldId="2147483660"/>
            <pc:sldLayoutMk cId="370667001" sldId="2147483676"/>
          </pc:sldLayoutMkLst>
        </pc:sldLayoutChg>
        <pc:sldLayoutChg chg="del">
          <pc:chgData name="Alicia" userId="e2da4e19-4491-4b7b-9a5b-3a3a76510eeb" providerId="ADAL" clId="{77587B0B-52BD-4DD4-B157-87B810D482A1}" dt="2020-11-10T02:12:06.021" v="16" actId="2696"/>
          <pc:sldLayoutMkLst>
            <pc:docMk/>
            <pc:sldMasterMk cId="34584308" sldId="2147483660"/>
            <pc:sldLayoutMk cId="2151000907" sldId="2147483677"/>
          </pc:sldLayoutMkLst>
        </pc:sldLayoutChg>
        <pc:sldLayoutChg chg="del">
          <pc:chgData name="Alicia" userId="e2da4e19-4491-4b7b-9a5b-3a3a76510eeb" providerId="ADAL" clId="{77587B0B-52BD-4DD4-B157-87B810D482A1}" dt="2020-11-10T02:12:06.023" v="17" actId="2696"/>
          <pc:sldLayoutMkLst>
            <pc:docMk/>
            <pc:sldMasterMk cId="34584308" sldId="2147483660"/>
            <pc:sldLayoutMk cId="228921763" sldId="2147483678"/>
          </pc:sldLayoutMkLst>
        </pc:sldLayoutChg>
        <pc:sldLayoutChg chg="del">
          <pc:chgData name="Alicia" userId="e2da4e19-4491-4b7b-9a5b-3a3a76510eeb" providerId="ADAL" clId="{77587B0B-52BD-4DD4-B157-87B810D482A1}" dt="2020-11-10T02:12:06.028" v="18" actId="2696"/>
          <pc:sldLayoutMkLst>
            <pc:docMk/>
            <pc:sldMasterMk cId="34584308" sldId="2147483660"/>
            <pc:sldLayoutMk cId="1706374469" sldId="2147483679"/>
          </pc:sldLayoutMkLst>
        </pc:sldLayoutChg>
        <pc:sldLayoutChg chg="del">
          <pc:chgData name="Alicia" userId="e2da4e19-4491-4b7b-9a5b-3a3a76510eeb" providerId="ADAL" clId="{77587B0B-52BD-4DD4-B157-87B810D482A1}" dt="2020-11-10T02:12:06.036" v="19" actId="2696"/>
          <pc:sldLayoutMkLst>
            <pc:docMk/>
            <pc:sldMasterMk cId="34584308" sldId="2147483660"/>
            <pc:sldLayoutMk cId="749522355" sldId="2147483680"/>
          </pc:sldLayoutMkLst>
        </pc:sldLayoutChg>
        <pc:sldLayoutChg chg="del">
          <pc:chgData name="Alicia" userId="e2da4e19-4491-4b7b-9a5b-3a3a76510eeb" providerId="ADAL" clId="{77587B0B-52BD-4DD4-B157-87B810D482A1}" dt="2020-11-10T02:12:06.039" v="20" actId="2696"/>
          <pc:sldLayoutMkLst>
            <pc:docMk/>
            <pc:sldMasterMk cId="34584308" sldId="2147483660"/>
            <pc:sldLayoutMk cId="4148913942" sldId="2147483681"/>
          </pc:sldLayoutMkLst>
        </pc:sldLayoutChg>
        <pc:sldLayoutChg chg="del">
          <pc:chgData name="Alicia" userId="e2da4e19-4491-4b7b-9a5b-3a3a76510eeb" providerId="ADAL" clId="{77587B0B-52BD-4DD4-B157-87B810D482A1}" dt="2020-11-10T02:12:06.043" v="21" actId="2696"/>
          <pc:sldLayoutMkLst>
            <pc:docMk/>
            <pc:sldMasterMk cId="34584308" sldId="2147483660"/>
            <pc:sldLayoutMk cId="475011746" sldId="2147483682"/>
          </pc:sldLayoutMkLst>
        </pc:sldLayoutChg>
        <pc:sldLayoutChg chg="del">
          <pc:chgData name="Alicia" userId="e2da4e19-4491-4b7b-9a5b-3a3a76510eeb" providerId="ADAL" clId="{77587B0B-52BD-4DD4-B157-87B810D482A1}" dt="2020-11-10T02:12:06.048" v="22" actId="2696"/>
          <pc:sldLayoutMkLst>
            <pc:docMk/>
            <pc:sldMasterMk cId="34584308" sldId="2147483660"/>
            <pc:sldLayoutMk cId="3586856008" sldId="2147483683"/>
          </pc:sldLayoutMkLst>
        </pc:sldLayoutChg>
        <pc:sldLayoutChg chg="del">
          <pc:chgData name="Alicia" userId="e2da4e19-4491-4b7b-9a5b-3a3a76510eeb" providerId="ADAL" clId="{77587B0B-52BD-4DD4-B157-87B810D482A1}" dt="2020-11-10T02:12:06.052" v="23" actId="2696"/>
          <pc:sldLayoutMkLst>
            <pc:docMk/>
            <pc:sldMasterMk cId="34584308" sldId="2147483660"/>
            <pc:sldLayoutMk cId="961441953" sldId="2147483684"/>
          </pc:sldLayoutMkLst>
        </pc:sldLayoutChg>
        <pc:sldLayoutChg chg="del">
          <pc:chgData name="Alicia" userId="e2da4e19-4491-4b7b-9a5b-3a3a76510eeb" providerId="ADAL" clId="{77587B0B-52BD-4DD4-B157-87B810D482A1}" dt="2020-11-10T02:12:06.056" v="24" actId="2696"/>
          <pc:sldLayoutMkLst>
            <pc:docMk/>
            <pc:sldMasterMk cId="34584308" sldId="2147483660"/>
            <pc:sldLayoutMk cId="4085328612" sldId="2147483685"/>
          </pc:sldLayoutMkLst>
        </pc:sldLayoutChg>
        <pc:sldLayoutChg chg="del">
          <pc:chgData name="Alicia" userId="e2da4e19-4491-4b7b-9a5b-3a3a76510eeb" providerId="ADAL" clId="{77587B0B-52BD-4DD4-B157-87B810D482A1}" dt="2020-11-10T02:12:06.060" v="25" actId="2696"/>
          <pc:sldLayoutMkLst>
            <pc:docMk/>
            <pc:sldMasterMk cId="34584308" sldId="2147483660"/>
            <pc:sldLayoutMk cId="1487225325" sldId="2147483686"/>
          </pc:sldLayoutMkLst>
        </pc:sldLayoutChg>
        <pc:sldLayoutChg chg="del">
          <pc:chgData name="Alicia" userId="e2da4e19-4491-4b7b-9a5b-3a3a76510eeb" providerId="ADAL" clId="{77587B0B-52BD-4DD4-B157-87B810D482A1}" dt="2020-11-10T02:12:06.065" v="26" actId="2696"/>
          <pc:sldLayoutMkLst>
            <pc:docMk/>
            <pc:sldMasterMk cId="34584308" sldId="2147483660"/>
            <pc:sldLayoutMk cId="67739848" sldId="2147483687"/>
          </pc:sldLayoutMkLst>
        </pc:sldLayoutChg>
        <pc:sldLayoutChg chg="del">
          <pc:chgData name="Alicia" userId="e2da4e19-4491-4b7b-9a5b-3a3a76510eeb" providerId="ADAL" clId="{77587B0B-52BD-4DD4-B157-87B810D482A1}" dt="2020-11-10T02:12:06.068" v="27" actId="2696"/>
          <pc:sldLayoutMkLst>
            <pc:docMk/>
            <pc:sldMasterMk cId="34584308" sldId="2147483660"/>
            <pc:sldLayoutMk cId="5871594" sldId="2147483688"/>
          </pc:sldLayoutMkLst>
        </pc:sldLayoutChg>
        <pc:sldLayoutChg chg="del">
          <pc:chgData name="Alicia" userId="e2da4e19-4491-4b7b-9a5b-3a3a76510eeb" providerId="ADAL" clId="{77587B0B-52BD-4DD4-B157-87B810D482A1}" dt="2020-11-10T02:12:06.072" v="28" actId="2696"/>
          <pc:sldLayoutMkLst>
            <pc:docMk/>
            <pc:sldMasterMk cId="34584308" sldId="2147483660"/>
            <pc:sldLayoutMk cId="1578743973" sldId="2147483689"/>
          </pc:sldLayoutMkLst>
        </pc:sldLayoutChg>
        <pc:sldLayoutChg chg="del">
          <pc:chgData name="Alicia" userId="e2da4e19-4491-4b7b-9a5b-3a3a76510eeb" providerId="ADAL" clId="{77587B0B-52BD-4DD4-B157-87B810D482A1}" dt="2020-11-10T02:12:06.078" v="29" actId="2696"/>
          <pc:sldLayoutMkLst>
            <pc:docMk/>
            <pc:sldMasterMk cId="34584308" sldId="2147483660"/>
            <pc:sldLayoutMk cId="3229921068" sldId="2147483690"/>
          </pc:sldLayoutMkLst>
        </pc:sldLayoutChg>
        <pc:sldLayoutChg chg="del">
          <pc:chgData name="Alicia" userId="e2da4e19-4491-4b7b-9a5b-3a3a76510eeb" providerId="ADAL" clId="{77587B0B-52BD-4DD4-B157-87B810D482A1}" dt="2020-11-10T02:12:06.083" v="30" actId="2696"/>
          <pc:sldLayoutMkLst>
            <pc:docMk/>
            <pc:sldMasterMk cId="34584308" sldId="2147483660"/>
            <pc:sldLayoutMk cId="1784287210" sldId="2147483691"/>
          </pc:sldLayoutMkLst>
        </pc:sldLayoutChg>
        <pc:sldLayoutChg chg="del">
          <pc:chgData name="Alicia" userId="e2da4e19-4491-4b7b-9a5b-3a3a76510eeb" providerId="ADAL" clId="{77587B0B-52BD-4DD4-B157-87B810D482A1}" dt="2020-11-10T02:12:06.086" v="31" actId="2696"/>
          <pc:sldLayoutMkLst>
            <pc:docMk/>
            <pc:sldMasterMk cId="34584308" sldId="2147483660"/>
            <pc:sldLayoutMk cId="1807886913" sldId="2147483692"/>
          </pc:sldLayoutMkLst>
        </pc:sldLayoutChg>
        <pc:sldLayoutChg chg="del">
          <pc:chgData name="Alicia" userId="e2da4e19-4491-4b7b-9a5b-3a3a76510eeb" providerId="ADAL" clId="{77587B0B-52BD-4DD4-B157-87B810D482A1}" dt="2020-11-10T02:12:06.089" v="32" actId="2696"/>
          <pc:sldLayoutMkLst>
            <pc:docMk/>
            <pc:sldMasterMk cId="34584308" sldId="2147483660"/>
            <pc:sldLayoutMk cId="2580708606" sldId="2147483696"/>
          </pc:sldLayoutMkLst>
        </pc:sldLayoutChg>
      </pc:sldMasterChg>
      <pc:sldMasterChg chg="del delSldLayout">
        <pc:chgData name="Alicia" userId="e2da4e19-4491-4b7b-9a5b-3a3a76510eeb" providerId="ADAL" clId="{77587B0B-52BD-4DD4-B157-87B810D482A1}" dt="2020-11-10T02:12:08.522" v="75" actId="2696"/>
        <pc:sldMasterMkLst>
          <pc:docMk/>
          <pc:sldMasterMk cId="2640004027" sldId="2147483872"/>
        </pc:sldMasterMkLst>
        <pc:sldLayoutChg chg="del">
          <pc:chgData name="Alicia" userId="e2da4e19-4491-4b7b-9a5b-3a3a76510eeb" providerId="ADAL" clId="{77587B0B-52BD-4DD4-B157-87B810D482A1}" dt="2020-11-10T02:12:08.313" v="34" actId="2696"/>
          <pc:sldLayoutMkLst>
            <pc:docMk/>
            <pc:sldMasterMk cId="2640004027" sldId="2147483872"/>
            <pc:sldLayoutMk cId="4202742481" sldId="2147483873"/>
          </pc:sldLayoutMkLst>
        </pc:sldLayoutChg>
        <pc:sldLayoutChg chg="del">
          <pc:chgData name="Alicia" userId="e2da4e19-4491-4b7b-9a5b-3a3a76510eeb" providerId="ADAL" clId="{77587B0B-52BD-4DD4-B157-87B810D482A1}" dt="2020-11-10T02:12:08.316" v="35" actId="2696"/>
          <pc:sldLayoutMkLst>
            <pc:docMk/>
            <pc:sldMasterMk cId="2640004027" sldId="2147483872"/>
            <pc:sldLayoutMk cId="1018842964" sldId="2147483874"/>
          </pc:sldLayoutMkLst>
        </pc:sldLayoutChg>
        <pc:sldLayoutChg chg="del">
          <pc:chgData name="Alicia" userId="e2da4e19-4491-4b7b-9a5b-3a3a76510eeb" providerId="ADAL" clId="{77587B0B-52BD-4DD4-B157-87B810D482A1}" dt="2020-11-10T02:12:08.318" v="36" actId="2696"/>
          <pc:sldLayoutMkLst>
            <pc:docMk/>
            <pc:sldMasterMk cId="2640004027" sldId="2147483872"/>
            <pc:sldLayoutMk cId="3890594790" sldId="2147483875"/>
          </pc:sldLayoutMkLst>
        </pc:sldLayoutChg>
        <pc:sldLayoutChg chg="del">
          <pc:chgData name="Alicia" userId="e2da4e19-4491-4b7b-9a5b-3a3a76510eeb" providerId="ADAL" clId="{77587B0B-52BD-4DD4-B157-87B810D482A1}" dt="2020-11-10T02:12:08.321" v="37" actId="2696"/>
          <pc:sldLayoutMkLst>
            <pc:docMk/>
            <pc:sldMasterMk cId="2640004027" sldId="2147483872"/>
            <pc:sldLayoutMk cId="505132017" sldId="2147483876"/>
          </pc:sldLayoutMkLst>
        </pc:sldLayoutChg>
        <pc:sldLayoutChg chg="del">
          <pc:chgData name="Alicia" userId="e2da4e19-4491-4b7b-9a5b-3a3a76510eeb" providerId="ADAL" clId="{77587B0B-52BD-4DD4-B157-87B810D482A1}" dt="2020-11-10T02:12:08.323" v="38" actId="2696"/>
          <pc:sldLayoutMkLst>
            <pc:docMk/>
            <pc:sldMasterMk cId="2640004027" sldId="2147483872"/>
            <pc:sldLayoutMk cId="122157869" sldId="2147483877"/>
          </pc:sldLayoutMkLst>
        </pc:sldLayoutChg>
        <pc:sldLayoutChg chg="del">
          <pc:chgData name="Alicia" userId="e2da4e19-4491-4b7b-9a5b-3a3a76510eeb" providerId="ADAL" clId="{77587B0B-52BD-4DD4-B157-87B810D482A1}" dt="2020-11-10T02:12:08.327" v="39" actId="2696"/>
          <pc:sldLayoutMkLst>
            <pc:docMk/>
            <pc:sldMasterMk cId="2640004027" sldId="2147483872"/>
            <pc:sldLayoutMk cId="2082296410" sldId="2147483878"/>
          </pc:sldLayoutMkLst>
        </pc:sldLayoutChg>
        <pc:sldLayoutChg chg="del">
          <pc:chgData name="Alicia" userId="e2da4e19-4491-4b7b-9a5b-3a3a76510eeb" providerId="ADAL" clId="{77587B0B-52BD-4DD4-B157-87B810D482A1}" dt="2020-11-10T02:12:08.330" v="40" actId="2696"/>
          <pc:sldLayoutMkLst>
            <pc:docMk/>
            <pc:sldMasterMk cId="2640004027" sldId="2147483872"/>
            <pc:sldLayoutMk cId="2678468012" sldId="2147483879"/>
          </pc:sldLayoutMkLst>
        </pc:sldLayoutChg>
        <pc:sldLayoutChg chg="del">
          <pc:chgData name="Alicia" userId="e2da4e19-4491-4b7b-9a5b-3a3a76510eeb" providerId="ADAL" clId="{77587B0B-52BD-4DD4-B157-87B810D482A1}" dt="2020-11-10T02:12:08.332" v="41" actId="2696"/>
          <pc:sldLayoutMkLst>
            <pc:docMk/>
            <pc:sldMasterMk cId="2640004027" sldId="2147483872"/>
            <pc:sldLayoutMk cId="2781749104" sldId="2147483880"/>
          </pc:sldLayoutMkLst>
        </pc:sldLayoutChg>
        <pc:sldLayoutChg chg="del">
          <pc:chgData name="Alicia" userId="e2da4e19-4491-4b7b-9a5b-3a3a76510eeb" providerId="ADAL" clId="{77587B0B-52BD-4DD4-B157-87B810D482A1}" dt="2020-11-10T02:12:08.335" v="42" actId="2696"/>
          <pc:sldLayoutMkLst>
            <pc:docMk/>
            <pc:sldMasterMk cId="2640004027" sldId="2147483872"/>
            <pc:sldLayoutMk cId="2244252803" sldId="2147483881"/>
          </pc:sldLayoutMkLst>
        </pc:sldLayoutChg>
        <pc:sldLayoutChg chg="del">
          <pc:chgData name="Alicia" userId="e2da4e19-4491-4b7b-9a5b-3a3a76510eeb" providerId="ADAL" clId="{77587B0B-52BD-4DD4-B157-87B810D482A1}" dt="2020-11-10T02:12:08.337" v="43" actId="2696"/>
          <pc:sldLayoutMkLst>
            <pc:docMk/>
            <pc:sldMasterMk cId="2640004027" sldId="2147483872"/>
            <pc:sldLayoutMk cId="3517874542" sldId="2147483882"/>
          </pc:sldLayoutMkLst>
        </pc:sldLayoutChg>
        <pc:sldLayoutChg chg="del">
          <pc:chgData name="Alicia" userId="e2da4e19-4491-4b7b-9a5b-3a3a76510eeb" providerId="ADAL" clId="{77587B0B-52BD-4DD4-B157-87B810D482A1}" dt="2020-11-10T02:12:08.341" v="44" actId="2696"/>
          <pc:sldLayoutMkLst>
            <pc:docMk/>
            <pc:sldMasterMk cId="2640004027" sldId="2147483872"/>
            <pc:sldLayoutMk cId="3770856312" sldId="2147483883"/>
          </pc:sldLayoutMkLst>
        </pc:sldLayoutChg>
        <pc:sldLayoutChg chg="del">
          <pc:chgData name="Alicia" userId="e2da4e19-4491-4b7b-9a5b-3a3a76510eeb" providerId="ADAL" clId="{77587B0B-52BD-4DD4-B157-87B810D482A1}" dt="2020-11-10T02:12:08.345" v="45" actId="2696"/>
          <pc:sldLayoutMkLst>
            <pc:docMk/>
            <pc:sldMasterMk cId="2640004027" sldId="2147483872"/>
            <pc:sldLayoutMk cId="1766895868" sldId="2147483884"/>
          </pc:sldLayoutMkLst>
        </pc:sldLayoutChg>
        <pc:sldLayoutChg chg="del">
          <pc:chgData name="Alicia" userId="e2da4e19-4491-4b7b-9a5b-3a3a76510eeb" providerId="ADAL" clId="{77587B0B-52BD-4DD4-B157-87B810D482A1}" dt="2020-11-10T02:12:08.349" v="46" actId="2696"/>
          <pc:sldLayoutMkLst>
            <pc:docMk/>
            <pc:sldMasterMk cId="2640004027" sldId="2147483872"/>
            <pc:sldLayoutMk cId="2844106160" sldId="2147483885"/>
          </pc:sldLayoutMkLst>
        </pc:sldLayoutChg>
        <pc:sldLayoutChg chg="del">
          <pc:chgData name="Alicia" userId="e2da4e19-4491-4b7b-9a5b-3a3a76510eeb" providerId="ADAL" clId="{77587B0B-52BD-4DD4-B157-87B810D482A1}" dt="2020-11-10T02:12:08.352" v="47" actId="2696"/>
          <pc:sldLayoutMkLst>
            <pc:docMk/>
            <pc:sldMasterMk cId="2640004027" sldId="2147483872"/>
            <pc:sldLayoutMk cId="2558827791" sldId="2147483886"/>
          </pc:sldLayoutMkLst>
        </pc:sldLayoutChg>
        <pc:sldLayoutChg chg="del">
          <pc:chgData name="Alicia" userId="e2da4e19-4491-4b7b-9a5b-3a3a76510eeb" providerId="ADAL" clId="{77587B0B-52BD-4DD4-B157-87B810D482A1}" dt="2020-11-10T02:12:08.354" v="48" actId="2696"/>
          <pc:sldLayoutMkLst>
            <pc:docMk/>
            <pc:sldMasterMk cId="2640004027" sldId="2147483872"/>
            <pc:sldLayoutMk cId="811796998" sldId="2147483887"/>
          </pc:sldLayoutMkLst>
        </pc:sldLayoutChg>
        <pc:sldLayoutChg chg="del">
          <pc:chgData name="Alicia" userId="e2da4e19-4491-4b7b-9a5b-3a3a76510eeb" providerId="ADAL" clId="{77587B0B-52BD-4DD4-B157-87B810D482A1}" dt="2020-11-10T02:12:08.359" v="49" actId="2696"/>
          <pc:sldLayoutMkLst>
            <pc:docMk/>
            <pc:sldMasterMk cId="2640004027" sldId="2147483872"/>
            <pc:sldLayoutMk cId="1784403022" sldId="2147483888"/>
          </pc:sldLayoutMkLst>
        </pc:sldLayoutChg>
        <pc:sldLayoutChg chg="del">
          <pc:chgData name="Alicia" userId="e2da4e19-4491-4b7b-9a5b-3a3a76510eeb" providerId="ADAL" clId="{77587B0B-52BD-4DD4-B157-87B810D482A1}" dt="2020-11-10T02:12:08.364" v="50" actId="2696"/>
          <pc:sldLayoutMkLst>
            <pc:docMk/>
            <pc:sldMasterMk cId="2640004027" sldId="2147483872"/>
            <pc:sldLayoutMk cId="3336610206" sldId="2147483889"/>
          </pc:sldLayoutMkLst>
        </pc:sldLayoutChg>
        <pc:sldLayoutChg chg="del">
          <pc:chgData name="Alicia" userId="e2da4e19-4491-4b7b-9a5b-3a3a76510eeb" providerId="ADAL" clId="{77587B0B-52BD-4DD4-B157-87B810D482A1}" dt="2020-11-10T02:12:08.367" v="51" actId="2696"/>
          <pc:sldLayoutMkLst>
            <pc:docMk/>
            <pc:sldMasterMk cId="2640004027" sldId="2147483872"/>
            <pc:sldLayoutMk cId="2292458609" sldId="2147483890"/>
          </pc:sldLayoutMkLst>
        </pc:sldLayoutChg>
        <pc:sldLayoutChg chg="del">
          <pc:chgData name="Alicia" userId="e2da4e19-4491-4b7b-9a5b-3a3a76510eeb" providerId="ADAL" clId="{77587B0B-52BD-4DD4-B157-87B810D482A1}" dt="2020-11-10T02:12:08.370" v="52" actId="2696"/>
          <pc:sldLayoutMkLst>
            <pc:docMk/>
            <pc:sldMasterMk cId="2640004027" sldId="2147483872"/>
            <pc:sldLayoutMk cId="2387905380" sldId="2147483891"/>
          </pc:sldLayoutMkLst>
        </pc:sldLayoutChg>
        <pc:sldLayoutChg chg="del">
          <pc:chgData name="Alicia" userId="e2da4e19-4491-4b7b-9a5b-3a3a76510eeb" providerId="ADAL" clId="{77587B0B-52BD-4DD4-B157-87B810D482A1}" dt="2020-11-10T02:12:08.373" v="53" actId="2696"/>
          <pc:sldLayoutMkLst>
            <pc:docMk/>
            <pc:sldMasterMk cId="2640004027" sldId="2147483872"/>
            <pc:sldLayoutMk cId="847210928" sldId="2147483892"/>
          </pc:sldLayoutMkLst>
        </pc:sldLayoutChg>
        <pc:sldLayoutChg chg="del">
          <pc:chgData name="Alicia" userId="e2da4e19-4491-4b7b-9a5b-3a3a76510eeb" providerId="ADAL" clId="{77587B0B-52BD-4DD4-B157-87B810D482A1}" dt="2020-11-10T02:12:08.387" v="54" actId="2696"/>
          <pc:sldLayoutMkLst>
            <pc:docMk/>
            <pc:sldMasterMk cId="2640004027" sldId="2147483872"/>
            <pc:sldLayoutMk cId="3594479333" sldId="2147483893"/>
          </pc:sldLayoutMkLst>
        </pc:sldLayoutChg>
        <pc:sldLayoutChg chg="del">
          <pc:chgData name="Alicia" userId="e2da4e19-4491-4b7b-9a5b-3a3a76510eeb" providerId="ADAL" clId="{77587B0B-52BD-4DD4-B157-87B810D482A1}" dt="2020-11-10T02:12:08.390" v="55" actId="2696"/>
          <pc:sldLayoutMkLst>
            <pc:docMk/>
            <pc:sldMasterMk cId="2640004027" sldId="2147483872"/>
            <pc:sldLayoutMk cId="4000116470" sldId="2147483894"/>
          </pc:sldLayoutMkLst>
        </pc:sldLayoutChg>
        <pc:sldLayoutChg chg="del">
          <pc:chgData name="Alicia" userId="e2da4e19-4491-4b7b-9a5b-3a3a76510eeb" providerId="ADAL" clId="{77587B0B-52BD-4DD4-B157-87B810D482A1}" dt="2020-11-10T02:12:08.393" v="56" actId="2696"/>
          <pc:sldLayoutMkLst>
            <pc:docMk/>
            <pc:sldMasterMk cId="2640004027" sldId="2147483872"/>
            <pc:sldLayoutMk cId="2593812095" sldId="2147483895"/>
          </pc:sldLayoutMkLst>
        </pc:sldLayoutChg>
        <pc:sldLayoutChg chg="del">
          <pc:chgData name="Alicia" userId="e2da4e19-4491-4b7b-9a5b-3a3a76510eeb" providerId="ADAL" clId="{77587B0B-52BD-4DD4-B157-87B810D482A1}" dt="2020-11-10T02:12:08.399" v="57" actId="2696"/>
          <pc:sldLayoutMkLst>
            <pc:docMk/>
            <pc:sldMasterMk cId="2640004027" sldId="2147483872"/>
            <pc:sldLayoutMk cId="3108731682" sldId="2147483896"/>
          </pc:sldLayoutMkLst>
        </pc:sldLayoutChg>
        <pc:sldLayoutChg chg="del">
          <pc:chgData name="Alicia" userId="e2da4e19-4491-4b7b-9a5b-3a3a76510eeb" providerId="ADAL" clId="{77587B0B-52BD-4DD4-B157-87B810D482A1}" dt="2020-11-10T02:12:08.403" v="58" actId="2696"/>
          <pc:sldLayoutMkLst>
            <pc:docMk/>
            <pc:sldMasterMk cId="2640004027" sldId="2147483872"/>
            <pc:sldLayoutMk cId="2096615289" sldId="2147483897"/>
          </pc:sldLayoutMkLst>
        </pc:sldLayoutChg>
        <pc:sldLayoutChg chg="del">
          <pc:chgData name="Alicia" userId="e2da4e19-4491-4b7b-9a5b-3a3a76510eeb" providerId="ADAL" clId="{77587B0B-52BD-4DD4-B157-87B810D482A1}" dt="2020-11-10T02:12:08.409" v="59" actId="2696"/>
          <pc:sldLayoutMkLst>
            <pc:docMk/>
            <pc:sldMasterMk cId="2640004027" sldId="2147483872"/>
            <pc:sldLayoutMk cId="4065258674" sldId="2147483898"/>
          </pc:sldLayoutMkLst>
        </pc:sldLayoutChg>
        <pc:sldLayoutChg chg="del">
          <pc:chgData name="Alicia" userId="e2da4e19-4491-4b7b-9a5b-3a3a76510eeb" providerId="ADAL" clId="{77587B0B-52BD-4DD4-B157-87B810D482A1}" dt="2020-11-10T02:12:08.414" v="60" actId="2696"/>
          <pc:sldLayoutMkLst>
            <pc:docMk/>
            <pc:sldMasterMk cId="2640004027" sldId="2147483872"/>
            <pc:sldLayoutMk cId="1046727587" sldId="2147483899"/>
          </pc:sldLayoutMkLst>
        </pc:sldLayoutChg>
        <pc:sldLayoutChg chg="del">
          <pc:chgData name="Alicia" userId="e2da4e19-4491-4b7b-9a5b-3a3a76510eeb" providerId="ADAL" clId="{77587B0B-52BD-4DD4-B157-87B810D482A1}" dt="2020-11-10T02:12:08.420" v="61" actId="2696"/>
          <pc:sldLayoutMkLst>
            <pc:docMk/>
            <pc:sldMasterMk cId="2640004027" sldId="2147483872"/>
            <pc:sldLayoutMk cId="3861810174" sldId="2147483900"/>
          </pc:sldLayoutMkLst>
        </pc:sldLayoutChg>
        <pc:sldLayoutChg chg="del">
          <pc:chgData name="Alicia" userId="e2da4e19-4491-4b7b-9a5b-3a3a76510eeb" providerId="ADAL" clId="{77587B0B-52BD-4DD4-B157-87B810D482A1}" dt="2020-11-10T02:12:08.423" v="62" actId="2696"/>
          <pc:sldLayoutMkLst>
            <pc:docMk/>
            <pc:sldMasterMk cId="2640004027" sldId="2147483872"/>
            <pc:sldLayoutMk cId="2447421131" sldId="2147483901"/>
          </pc:sldLayoutMkLst>
        </pc:sldLayoutChg>
        <pc:sldLayoutChg chg="del">
          <pc:chgData name="Alicia" userId="e2da4e19-4491-4b7b-9a5b-3a3a76510eeb" providerId="ADAL" clId="{77587B0B-52BD-4DD4-B157-87B810D482A1}" dt="2020-11-10T02:12:08.430" v="63" actId="2696"/>
          <pc:sldLayoutMkLst>
            <pc:docMk/>
            <pc:sldMasterMk cId="2640004027" sldId="2147483872"/>
            <pc:sldLayoutMk cId="2943141421" sldId="2147483902"/>
          </pc:sldLayoutMkLst>
        </pc:sldLayoutChg>
        <pc:sldLayoutChg chg="del">
          <pc:chgData name="Alicia" userId="e2da4e19-4491-4b7b-9a5b-3a3a76510eeb" providerId="ADAL" clId="{77587B0B-52BD-4DD4-B157-87B810D482A1}" dt="2020-11-10T02:12:08.438" v="64" actId="2696"/>
          <pc:sldLayoutMkLst>
            <pc:docMk/>
            <pc:sldMasterMk cId="2640004027" sldId="2147483872"/>
            <pc:sldLayoutMk cId="178272265" sldId="2147483903"/>
          </pc:sldLayoutMkLst>
        </pc:sldLayoutChg>
        <pc:sldLayoutChg chg="del">
          <pc:chgData name="Alicia" userId="e2da4e19-4491-4b7b-9a5b-3a3a76510eeb" providerId="ADAL" clId="{77587B0B-52BD-4DD4-B157-87B810D482A1}" dt="2020-11-10T02:12:08.441" v="65" actId="2696"/>
          <pc:sldLayoutMkLst>
            <pc:docMk/>
            <pc:sldMasterMk cId="2640004027" sldId="2147483872"/>
            <pc:sldLayoutMk cId="3592548533" sldId="2147483904"/>
          </pc:sldLayoutMkLst>
        </pc:sldLayoutChg>
        <pc:sldLayoutChg chg="del">
          <pc:chgData name="Alicia" userId="e2da4e19-4491-4b7b-9a5b-3a3a76510eeb" providerId="ADAL" clId="{77587B0B-52BD-4DD4-B157-87B810D482A1}" dt="2020-11-10T02:12:08.447" v="66" actId="2696"/>
          <pc:sldLayoutMkLst>
            <pc:docMk/>
            <pc:sldMasterMk cId="2640004027" sldId="2147483872"/>
            <pc:sldLayoutMk cId="781480758" sldId="2147483905"/>
          </pc:sldLayoutMkLst>
        </pc:sldLayoutChg>
        <pc:sldLayoutChg chg="del">
          <pc:chgData name="Alicia" userId="e2da4e19-4491-4b7b-9a5b-3a3a76510eeb" providerId="ADAL" clId="{77587B0B-52BD-4DD4-B157-87B810D482A1}" dt="2020-11-10T02:12:08.452" v="67" actId="2696"/>
          <pc:sldLayoutMkLst>
            <pc:docMk/>
            <pc:sldMasterMk cId="2640004027" sldId="2147483872"/>
            <pc:sldLayoutMk cId="3261655441" sldId="2147483906"/>
          </pc:sldLayoutMkLst>
        </pc:sldLayoutChg>
        <pc:sldLayoutChg chg="del">
          <pc:chgData name="Alicia" userId="e2da4e19-4491-4b7b-9a5b-3a3a76510eeb" providerId="ADAL" clId="{77587B0B-52BD-4DD4-B157-87B810D482A1}" dt="2020-11-10T02:12:08.478" v="68" actId="2696"/>
          <pc:sldLayoutMkLst>
            <pc:docMk/>
            <pc:sldMasterMk cId="2640004027" sldId="2147483872"/>
            <pc:sldLayoutMk cId="412441969" sldId="2147483907"/>
          </pc:sldLayoutMkLst>
        </pc:sldLayoutChg>
        <pc:sldLayoutChg chg="del">
          <pc:chgData name="Alicia" userId="e2da4e19-4491-4b7b-9a5b-3a3a76510eeb" providerId="ADAL" clId="{77587B0B-52BD-4DD4-B157-87B810D482A1}" dt="2020-11-10T02:12:08.504" v="69" actId="2696"/>
          <pc:sldLayoutMkLst>
            <pc:docMk/>
            <pc:sldMasterMk cId="2640004027" sldId="2147483872"/>
            <pc:sldLayoutMk cId="1333531492" sldId="2147483908"/>
          </pc:sldLayoutMkLst>
        </pc:sldLayoutChg>
        <pc:sldLayoutChg chg="del">
          <pc:chgData name="Alicia" userId="e2da4e19-4491-4b7b-9a5b-3a3a76510eeb" providerId="ADAL" clId="{77587B0B-52BD-4DD4-B157-87B810D482A1}" dt="2020-11-10T02:12:08.506" v="70" actId="2696"/>
          <pc:sldLayoutMkLst>
            <pc:docMk/>
            <pc:sldMasterMk cId="2640004027" sldId="2147483872"/>
            <pc:sldLayoutMk cId="3110797978" sldId="2147483909"/>
          </pc:sldLayoutMkLst>
        </pc:sldLayoutChg>
        <pc:sldLayoutChg chg="del">
          <pc:chgData name="Alicia" userId="e2da4e19-4491-4b7b-9a5b-3a3a76510eeb" providerId="ADAL" clId="{77587B0B-52BD-4DD4-B157-87B810D482A1}" dt="2020-11-10T02:12:08.508" v="71" actId="2696"/>
          <pc:sldLayoutMkLst>
            <pc:docMk/>
            <pc:sldMasterMk cId="2640004027" sldId="2147483872"/>
            <pc:sldLayoutMk cId="2924776687" sldId="2147483910"/>
          </pc:sldLayoutMkLst>
        </pc:sldLayoutChg>
        <pc:sldLayoutChg chg="del">
          <pc:chgData name="Alicia" userId="e2da4e19-4491-4b7b-9a5b-3a3a76510eeb" providerId="ADAL" clId="{77587B0B-52BD-4DD4-B157-87B810D482A1}" dt="2020-11-10T02:12:08.511" v="72" actId="2696"/>
          <pc:sldLayoutMkLst>
            <pc:docMk/>
            <pc:sldMasterMk cId="2640004027" sldId="2147483872"/>
            <pc:sldLayoutMk cId="1417195617" sldId="2147483911"/>
          </pc:sldLayoutMkLst>
        </pc:sldLayoutChg>
        <pc:sldLayoutChg chg="del">
          <pc:chgData name="Alicia" userId="e2da4e19-4491-4b7b-9a5b-3a3a76510eeb" providerId="ADAL" clId="{77587B0B-52BD-4DD4-B157-87B810D482A1}" dt="2020-11-10T02:12:08.514" v="73" actId="2696"/>
          <pc:sldLayoutMkLst>
            <pc:docMk/>
            <pc:sldMasterMk cId="2640004027" sldId="2147483872"/>
            <pc:sldLayoutMk cId="3971334005" sldId="2147483912"/>
          </pc:sldLayoutMkLst>
        </pc:sldLayoutChg>
        <pc:sldLayoutChg chg="del">
          <pc:chgData name="Alicia" userId="e2da4e19-4491-4b7b-9a5b-3a3a76510eeb" providerId="ADAL" clId="{77587B0B-52BD-4DD4-B157-87B810D482A1}" dt="2020-11-10T02:12:08.517" v="74" actId="2696"/>
          <pc:sldLayoutMkLst>
            <pc:docMk/>
            <pc:sldMasterMk cId="2640004027" sldId="2147483872"/>
            <pc:sldLayoutMk cId="2328183426" sldId="2147483913"/>
          </pc:sldLayoutMkLst>
        </pc:sldLayoutChg>
      </pc:sldMasterChg>
    </pc:docChg>
  </pc:docChgLst>
  <pc:docChgLst>
    <pc:chgData name="Mohamed Alaa ElDin Moustafa" userId="S::malaam@microsoft.com::e98bb08d-cac7-4136-a8b4-7b06383475f9" providerId="AD" clId="Web-{9F53AE9F-6022-0000-D58B-058A21CC706A}"/>
    <pc:docChg chg="sldOrd modSection">
      <pc:chgData name="Mohamed Alaa ElDin Moustafa" userId="S::malaam@microsoft.com::e98bb08d-cac7-4136-a8b4-7b06383475f9" providerId="AD" clId="Web-{9F53AE9F-6022-0000-D58B-058A21CC706A}" dt="2021-02-24T08:01:58.198" v="0"/>
      <pc:docMkLst>
        <pc:docMk/>
      </pc:docMkLst>
      <pc:sldChg chg="ord">
        <pc:chgData name="Mohamed Alaa ElDin Moustafa" userId="S::malaam@microsoft.com::e98bb08d-cac7-4136-a8b4-7b06383475f9" providerId="AD" clId="Web-{9F53AE9F-6022-0000-D58B-058A21CC706A}" dt="2021-02-24T08:01:58.198" v="0"/>
        <pc:sldMkLst>
          <pc:docMk/>
          <pc:sldMk cId="1779733599" sldId="20761366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BC766-E5BA-40F8-9F5F-937F32F5E837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358F0-6F6E-4229-B4E1-FAA558BBD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9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loud-adoption-framework/overview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loud-adoption-framework/overview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loud-adoption-framework/overview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Welcome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6/2/2021 3:53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6455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Ref: </a:t>
            </a:r>
            <a:r>
              <a:rPr lang="en-US">
                <a:hlinkClick r:id="rId3"/>
              </a:rPr>
              <a:t>https://docs.microsoft.com/en-us/azure/cloud-adoption-framework/overview</a:t>
            </a:r>
            <a:endParaRPr lang="en-I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6/2/2021 3:53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6455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https://docs.microsoft.com/en-us/azure/cloud-adoption-framework/plan/suggested-skills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358F0-6F6E-4229-B4E1-FAA558BBD1A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54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6/2/2021 3:53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6455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CECAD5-0D9A-486A-9465-C07AD15B7C3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39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Ref: </a:t>
            </a:r>
            <a:r>
              <a:rPr lang="en-US">
                <a:hlinkClick r:id="rId3"/>
              </a:rPr>
              <a:t>https://docs.microsoft.com/en-us/azure/cloud-adoption-framework/overview</a:t>
            </a:r>
            <a:endParaRPr lang="en-I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6/2/2021 3:53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6455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kern="1200" dirty="0">
                <a:solidFill>
                  <a:schemeClr val="tx1"/>
                </a:solidFill>
                <a:effectLst/>
                <a:latin typeface="Segoe"/>
                <a:ea typeface="+mn-ea"/>
                <a:cs typeface="+mn-cs"/>
              </a:rPr>
              <a:t>&lt;Key point&gt;: Change is more than adopting technology. It’s adapting how you do business.</a:t>
            </a:r>
          </a:p>
          <a:p>
            <a:endParaRPr lang="en-US" sz="1100" kern="1200" dirty="0">
              <a:solidFill>
                <a:schemeClr val="tx1"/>
              </a:solidFill>
              <a:effectLst/>
              <a:latin typeface="Segoe"/>
              <a:ea typeface="+mn-ea"/>
              <a:cs typeface="+mn-cs"/>
            </a:endParaRPr>
          </a:p>
          <a:p>
            <a:r>
              <a:rPr lang="en-US" sz="1100" kern="1200" dirty="0">
                <a:solidFill>
                  <a:schemeClr val="tx1"/>
                </a:solidFill>
                <a:effectLst/>
                <a:latin typeface="Segoe"/>
                <a:ea typeface="+mn-ea"/>
                <a:cs typeface="+mn-cs"/>
              </a:rPr>
              <a:t>The Microsoft Cloud Adoption Framework for Azure means changing how you do business—not just swapping out technology, but changing your enterprise, the culture behind it, and you too.</a:t>
            </a:r>
          </a:p>
          <a:p>
            <a:endParaRPr lang="en-US" sz="1100" kern="1200" dirty="0">
              <a:solidFill>
                <a:schemeClr val="tx1"/>
              </a:solidFill>
              <a:effectLst/>
              <a:latin typeface="Segoe"/>
              <a:ea typeface="+mn-ea"/>
              <a:cs typeface="+mn-cs"/>
            </a:endParaRPr>
          </a:p>
          <a:p>
            <a:r>
              <a:rPr lang="en-US" sz="1100" kern="1200" dirty="0">
                <a:solidFill>
                  <a:schemeClr val="tx1"/>
                </a:solidFill>
                <a:effectLst/>
                <a:latin typeface="Segoe"/>
                <a:ea typeface="+mn-ea"/>
                <a:cs typeface="+mn-cs"/>
              </a:rPr>
              <a:t>We share</a:t>
            </a:r>
            <a:r>
              <a:rPr lang="en-US" sz="1100" dirty="0">
                <a:effectLst/>
                <a:latin typeface="Segoe"/>
              </a:rPr>
              <a:t> best practices from our employees, partners, and customers who have already undertaken the cloud journey.</a:t>
            </a:r>
            <a:endParaRPr lang="en-US" sz="1100" kern="1200" dirty="0">
              <a:solidFill>
                <a:schemeClr val="tx1"/>
              </a:solidFill>
              <a:effectLst/>
              <a:latin typeface="Segoe"/>
              <a:ea typeface="+mn-ea"/>
              <a:cs typeface="+mn-cs"/>
            </a:endParaRPr>
          </a:p>
          <a:p>
            <a:endParaRPr lang="en-US" sz="1100" kern="1200" dirty="0">
              <a:solidFill>
                <a:schemeClr val="tx1"/>
              </a:solidFill>
              <a:effectLst/>
              <a:latin typeface="Segoe"/>
              <a:ea typeface="+mn-ea"/>
              <a:cs typeface="+mn-cs"/>
            </a:endParaRPr>
          </a:p>
          <a:p>
            <a:r>
              <a:rPr lang="en-US" sz="1100" kern="1200" dirty="0">
                <a:solidFill>
                  <a:schemeClr val="tx1"/>
                </a:solidFill>
                <a:effectLst/>
                <a:latin typeface="Segoe"/>
                <a:ea typeface="+mn-ea"/>
                <a:cs typeface="+mn-cs"/>
              </a:rPr>
              <a:t>The Cloud Adoption Framework brings together </a:t>
            </a:r>
            <a:r>
              <a:rPr lang="en-US" sz="1100" b="1" kern="1200" dirty="0">
                <a:solidFill>
                  <a:schemeClr val="tx1"/>
                </a:solidFill>
                <a:effectLst/>
                <a:latin typeface="Segoe"/>
                <a:ea typeface="+mn-ea"/>
                <a:cs typeface="+mn-cs"/>
              </a:rPr>
              <a:t>people, process, and technology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Segoe"/>
                <a:ea typeface="+mn-ea"/>
                <a:cs typeface="+mn-cs"/>
              </a:rPr>
              <a:t>—a strategy that’s aligned to your business goals.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dirty="0">
                <a:solidFill>
                  <a:schemeClr val="tx1"/>
                </a:solidFill>
                <a:effectLst/>
                <a:latin typeface="Segoe"/>
                <a:ea typeface="+mn-ea"/>
                <a:cs typeface="+mn-cs"/>
              </a:rPr>
              <a:t>Quickly—efficiently, and with actionable guidance, it provides guidance for your organization’s agile business transformation.</a:t>
            </a:r>
          </a:p>
          <a:p>
            <a:endParaRPr lang="en-US" sz="1100" kern="1200" dirty="0">
              <a:solidFill>
                <a:schemeClr val="tx1"/>
              </a:solidFill>
              <a:effectLst/>
              <a:latin typeface="Segoe"/>
              <a:ea typeface="+mn-ea"/>
              <a:cs typeface="+mn-cs"/>
            </a:endParaRPr>
          </a:p>
          <a:p>
            <a:r>
              <a:rPr lang="en-US" sz="1100" b="0" kern="1200" dirty="0">
                <a:solidFill>
                  <a:schemeClr val="tx1"/>
                </a:solidFill>
                <a:effectLst/>
                <a:latin typeface="Segoe"/>
                <a:ea typeface="+mn-ea"/>
                <a:cs typeface="+mn-cs"/>
              </a:rPr>
              <a:t>Leading people through change is difficult. It’s not just the technology that changes. It’s your people and processes too. </a:t>
            </a:r>
          </a:p>
          <a:p>
            <a:r>
              <a:rPr lang="en-US" sz="1100" b="0" kern="1200" dirty="0">
                <a:solidFill>
                  <a:schemeClr val="tx1"/>
                </a:solidFill>
                <a:effectLst/>
                <a:latin typeface="Segoe"/>
                <a:ea typeface="+mn-ea"/>
                <a:cs typeface="+mn-cs"/>
              </a:rPr>
              <a:t>We can help guide you through.</a:t>
            </a:r>
          </a:p>
          <a:p>
            <a:r>
              <a:rPr lang="en-US" sz="1100" dirty="0">
                <a:latin typeface="Segoe"/>
              </a:rPr>
              <a:t> </a:t>
            </a:r>
            <a:endParaRPr lang="en-US" sz="1100" kern="1200" dirty="0">
              <a:solidFill>
                <a:schemeClr val="tx1"/>
              </a:solidFill>
              <a:effectLst/>
              <a:latin typeface="Segoe"/>
            </a:endParaRPr>
          </a:p>
          <a:p>
            <a:r>
              <a:rPr lang="en-US" sz="1100" b="1" kern="1200" dirty="0">
                <a:solidFill>
                  <a:schemeClr val="tx1"/>
                </a:solidFill>
                <a:effectLst/>
                <a:latin typeface="Segoe"/>
                <a:ea typeface="+mn-ea"/>
                <a:cs typeface="+mn-cs"/>
              </a:rPr>
              <a:t>&lt;Transition&gt;:</a:t>
            </a:r>
            <a:r>
              <a:rPr lang="en-US" sz="1100" b="1" dirty="0">
                <a:latin typeface="Segoe"/>
              </a:rPr>
              <a:t> </a:t>
            </a:r>
            <a:r>
              <a:rPr lang="en-US" sz="1100" b="1" kern="1200" dirty="0">
                <a:solidFill>
                  <a:schemeClr val="tx1"/>
                </a:solidFill>
                <a:effectLst/>
                <a:latin typeface="Segoe"/>
                <a:ea typeface="+mn-ea"/>
                <a:cs typeface="+mn-cs"/>
              </a:rPr>
              <a:t> How does the Cloud Adoption Framework work </a:t>
            </a:r>
            <a:r>
              <a:rPr lang="en-US" sz="1100" b="1" dirty="0">
                <a:latin typeface="Segoe"/>
              </a:rPr>
              <a:t>for your business?</a:t>
            </a:r>
            <a:endParaRPr lang="en-US" sz="1100" b="1" i="1" dirty="0">
              <a:highlight>
                <a:srgbClr val="FFFF00"/>
              </a:highlight>
              <a:latin typeface="Segoe"/>
            </a:endParaRPr>
          </a:p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67699F-4F63-4D4F-A305-0CCD42617F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4698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Ref: </a:t>
            </a:r>
            <a:r>
              <a:rPr lang="en-US">
                <a:hlinkClick r:id="rId3"/>
              </a:rPr>
              <a:t>https://docs.microsoft.com/en-us/azure/cloud-adoption-framework/overview</a:t>
            </a:r>
            <a:endParaRPr lang="en-I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6/2/2021 3:53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6455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Segoe"/>
                <a:ea typeface="+mn-ea"/>
                <a:cs typeface="+mn-cs"/>
              </a:rPr>
              <a:t>&lt;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Segoe"/>
                <a:ea typeface="+mn-ea"/>
                <a:cs typeface="+mn-cs"/>
              </a:rPr>
              <a:t>Key point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Segoe"/>
                <a:ea typeface="+mn-ea"/>
                <a:cs typeface="+mn-cs"/>
              </a:rPr>
              <a:t>&gt;: There is no single, typical cloud adoption motivation in cloud adoption—typically there are more than one.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Segoe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Segoe"/>
                <a:ea typeface="+mn-ea"/>
                <a:cs typeface="+mn-cs"/>
              </a:rPr>
              <a:t>Cloud adoption is an iterative process. There can be many motivations for why your organization is planning digital transformation.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Segoe"/>
                <a:ea typeface="+mn-ea"/>
                <a:cs typeface="+mn-cs"/>
              </a:rPr>
              <a:t>It’s important to engage cross-functional business groups across the enterprise to explore cloud adoption motivations.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Segoe"/>
                <a:ea typeface="+mn-ea"/>
                <a:cs typeface="+mn-cs"/>
              </a:rPr>
              <a:t>[Go through list of Critical Business Events.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Segoe"/>
                <a:ea typeface="+mn-ea"/>
                <a:cs typeface="+mn-cs"/>
              </a:rPr>
              <a:t>[Read through Migration Motivations and Innovation Motivations]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Segoe"/>
              <a:ea typeface="+mn-ea"/>
              <a:cs typeface="+mn-cs"/>
            </a:endParaRPr>
          </a:p>
          <a:p>
            <a:endParaRPr lang="en-US" dirty="0">
              <a:latin typeface="Segoe"/>
            </a:endParaRPr>
          </a:p>
          <a:p>
            <a:endParaRPr lang="en-US" dirty="0">
              <a:latin typeface="Segoe"/>
            </a:endParaRPr>
          </a:p>
          <a:p>
            <a:endParaRPr lang="en-US" dirty="0">
              <a:latin typeface="Segoe"/>
            </a:endParaRPr>
          </a:p>
        </p:txBody>
      </p:sp>
    </p:spTree>
    <p:extLst>
      <p:ext uri="{BB962C8B-B14F-4D97-AF65-F5344CB8AC3E}">
        <p14:creationId xmlns:p14="http://schemas.microsoft.com/office/powerpoint/2010/main" val="4036506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358F0-6F6E-4229-B4E1-FAA558BBD1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97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358F0-6F6E-4229-B4E1-FAA558BBD1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43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358F0-6F6E-4229-B4E1-FAA558BBD1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702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jpe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020863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7066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2926B-CE4C-8042-8EAB-E69CCC77CE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10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8948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B5B5AE-3FA2-9E4F-A2B8-042B9D355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210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5884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D3BFF-96E5-A945-99DA-8C69FBFC85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10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935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  <a:prstGeom prst="rect">
            <a:avLst/>
          </a:prstGeom>
        </p:spPr>
        <p:txBody>
          <a:bodyPr lIns="0" tIns="0" rIns="0" bIns="0"/>
          <a:lstStyle>
            <a:lvl1pPr>
              <a:defRPr sz="1765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547437" cy="3786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280" y="1168942"/>
            <a:ext cx="3290380" cy="3786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rgbClr val="000000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9938198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1"/>
            <a:ext cx="11306469" cy="287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015704"/>
            <a:ext cx="11306469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4503832"/>
            <a:ext cx="11306469" cy="1508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169" y="4299924"/>
            <a:ext cx="11306469" cy="243143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169" y="3258992"/>
            <a:ext cx="11306469" cy="2161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3896169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65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15072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4169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449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56766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3933643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995" y="259374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6809" y="259374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5864977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144083" y="1599720"/>
            <a:ext cx="3609417" cy="3103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09002" y="1599721"/>
            <a:ext cx="3612531" cy="30993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957" y="1599722"/>
            <a:ext cx="3609417" cy="3108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65332" y="2882153"/>
            <a:ext cx="360904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03151" y="2875700"/>
            <a:ext cx="361838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44082" y="2888935"/>
            <a:ext cx="360904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957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06077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44083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4418243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3" y="473796"/>
            <a:ext cx="1335673" cy="19027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chemeClr val="bg2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35067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169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78329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00662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29842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39413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44584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637" y="2301518"/>
            <a:ext cx="647418" cy="64751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498" y="2301518"/>
            <a:ext cx="647418" cy="64751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028" y="2301518"/>
            <a:ext cx="647418" cy="64751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56" y="2301518"/>
            <a:ext cx="647418" cy="64751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88" y="2301518"/>
            <a:ext cx="647418" cy="64751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11" y="2301518"/>
            <a:ext cx="647418" cy="6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8188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3760970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0170547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22434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725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03231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41" y="0"/>
            <a:ext cx="59737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2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9842" y="3121485"/>
            <a:ext cx="597305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5995" y="2576675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55993" y="3428999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55994" y="3639464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6072606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150360" y="2152783"/>
            <a:ext cx="3623053" cy="25899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647" y="2152783"/>
            <a:ext cx="3648727" cy="25899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5368" y="2152781"/>
            <a:ext cx="3623052" cy="2589916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3193694"/>
            <a:ext cx="364795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0039" y="3186832"/>
            <a:ext cx="361838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50308" y="3186832"/>
            <a:ext cx="3612156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169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02175" y="5158174"/>
            <a:ext cx="3616245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50308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218594609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239966"/>
            <a:ext cx="5834041" cy="908839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86639273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239966"/>
            <a:ext cx="5834041" cy="908839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170" y="2452758"/>
            <a:ext cx="1693247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385530" y="2452758"/>
            <a:ext cx="1693247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8465596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3" y="473796"/>
            <a:ext cx="1335673" cy="19027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7DB3F4D-E716-41CF-AA35-46DCDC8D6C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3496" y="52387"/>
            <a:ext cx="34004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6525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90037"/>
            <a:ext cx="7678751" cy="543185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5316379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</p:spTree>
    <p:extLst>
      <p:ext uri="{BB962C8B-B14F-4D97-AF65-F5344CB8AC3E}">
        <p14:creationId xmlns:p14="http://schemas.microsoft.com/office/powerpoint/2010/main" val="73334060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2220863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781817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42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8"/>
            <a:ext cx="11653523" cy="2296783"/>
          </a:xfrm>
          <a:prstGeom prst="rect">
            <a:avLst/>
          </a:prstGeom>
        </p:spPr>
        <p:txBody>
          <a:bodyPr/>
          <a:lstStyle>
            <a:lvl1pPr marL="284793" indent="-284793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8" indent="-275457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41" indent="-284793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41" indent="-22410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40" indent="-224100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332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DF7E2-5129-4EFF-9185-B3D2D0F5A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18860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ography Titl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3821" y="1122364"/>
            <a:ext cx="6827265" cy="2576513"/>
          </a:xfrm>
        </p:spPr>
        <p:txBody>
          <a:bodyPr rIns="0" anchor="b"/>
          <a:lstStyle>
            <a:lvl1pPr algn="r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3821" y="3698876"/>
            <a:ext cx="6827265" cy="1558924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chemeClr val="accent1"/>
                </a:solidFill>
              </a:defRPr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E3574D-8ABD-40DE-BC1F-304019D0D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86120" y="1122364"/>
            <a:ext cx="4158426" cy="4135437"/>
          </a:xfrm>
        </p:spPr>
        <p:txBody>
          <a:bodyPr rIns="0" anchor="ctr"/>
          <a:lstStyle>
            <a:lvl1pPr marL="0" indent="0" algn="l">
              <a:buNone/>
              <a:defRPr>
                <a:solidFill>
                  <a:schemeClr val="accent3"/>
                </a:solidFill>
                <a:latin typeface="+mj-lt"/>
              </a:defRPr>
            </a:lvl1pPr>
            <a:lvl2pPr marL="456057" indent="0">
              <a:buNone/>
              <a:defRPr/>
            </a:lvl2pPr>
            <a:lvl3pPr marL="912114" indent="0">
              <a:buNone/>
              <a:defRPr/>
            </a:lvl3pPr>
            <a:lvl4pPr marL="1368171" indent="0">
              <a:buNone/>
              <a:defRPr/>
            </a:lvl4pPr>
            <a:lvl5pPr marL="182422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BF2AC0-642B-498C-BF06-9B26C0A37A90}"/>
              </a:ext>
            </a:extLst>
          </p:cNvPr>
          <p:cNvCxnSpPr/>
          <p:nvPr userDrawn="1"/>
        </p:nvCxnSpPr>
        <p:spPr>
          <a:xfrm>
            <a:off x="7486120" y="1379539"/>
            <a:ext cx="0" cy="362108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783A4E-B35D-4CCD-8C43-468408556000}"/>
              </a:ext>
            </a:extLst>
          </p:cNvPr>
          <p:cNvGrpSpPr/>
          <p:nvPr userDrawn="1"/>
        </p:nvGrpSpPr>
        <p:grpSpPr>
          <a:xfrm>
            <a:off x="553821" y="547293"/>
            <a:ext cx="1554197" cy="330567"/>
            <a:chOff x="7353301" y="-1897063"/>
            <a:chExt cx="5749290" cy="12258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3E1E658-63AA-4B90-9FAE-C2A0667908E7}"/>
                </a:ext>
              </a:extLst>
            </p:cNvPr>
            <p:cNvSpPr/>
            <p:nvPr/>
          </p:nvSpPr>
          <p:spPr>
            <a:xfrm>
              <a:off x="8949691" y="-1705610"/>
              <a:ext cx="4152900" cy="800100"/>
            </a:xfrm>
            <a:custGeom>
              <a:avLst/>
              <a:gdLst>
                <a:gd name="connsiteX0" fmla="*/ 434340 w 4152900"/>
                <a:gd name="connsiteY0" fmla="*/ 516255 h 800100"/>
                <a:gd name="connsiteX1" fmla="*/ 400050 w 4152900"/>
                <a:gd name="connsiteY1" fmla="*/ 613410 h 800100"/>
                <a:gd name="connsiteX2" fmla="*/ 397192 w 4152900"/>
                <a:gd name="connsiteY2" fmla="*/ 613410 h 800100"/>
                <a:gd name="connsiteX3" fmla="*/ 363855 w 4152900"/>
                <a:gd name="connsiteY3" fmla="*/ 518160 h 800100"/>
                <a:gd name="connsiteX4" fmla="*/ 180022 w 4152900"/>
                <a:gd name="connsiteY4" fmla="*/ 56197 h 800100"/>
                <a:gd name="connsiteX5" fmla="*/ 0 w 4152900"/>
                <a:gd name="connsiteY5" fmla="*/ 56197 h 800100"/>
                <a:gd name="connsiteX6" fmla="*/ 0 w 4152900"/>
                <a:gd name="connsiteY6" fmla="*/ 792480 h 800100"/>
                <a:gd name="connsiteX7" fmla="*/ 119063 w 4152900"/>
                <a:gd name="connsiteY7" fmla="*/ 792480 h 800100"/>
                <a:gd name="connsiteX8" fmla="*/ 119063 w 4152900"/>
                <a:gd name="connsiteY8" fmla="*/ 338137 h 800100"/>
                <a:gd name="connsiteX9" fmla="*/ 118110 w 4152900"/>
                <a:gd name="connsiteY9" fmla="*/ 237173 h 800100"/>
                <a:gd name="connsiteX10" fmla="*/ 114300 w 4152900"/>
                <a:gd name="connsiteY10" fmla="*/ 190500 h 800100"/>
                <a:gd name="connsiteX11" fmla="*/ 117157 w 4152900"/>
                <a:gd name="connsiteY11" fmla="*/ 190500 h 800100"/>
                <a:gd name="connsiteX12" fmla="*/ 134302 w 4152900"/>
                <a:gd name="connsiteY12" fmla="*/ 253365 h 800100"/>
                <a:gd name="connsiteX13" fmla="*/ 355282 w 4152900"/>
                <a:gd name="connsiteY13" fmla="*/ 790575 h 800100"/>
                <a:gd name="connsiteX14" fmla="*/ 439102 w 4152900"/>
                <a:gd name="connsiteY14" fmla="*/ 790575 h 800100"/>
                <a:gd name="connsiteX15" fmla="*/ 658177 w 4152900"/>
                <a:gd name="connsiteY15" fmla="*/ 248603 h 800100"/>
                <a:gd name="connsiteX16" fmla="*/ 672465 w 4152900"/>
                <a:gd name="connsiteY16" fmla="*/ 190500 h 800100"/>
                <a:gd name="connsiteX17" fmla="*/ 675322 w 4152900"/>
                <a:gd name="connsiteY17" fmla="*/ 190500 h 800100"/>
                <a:gd name="connsiteX18" fmla="*/ 669607 w 4152900"/>
                <a:gd name="connsiteY18" fmla="*/ 322898 h 800100"/>
                <a:gd name="connsiteX19" fmla="*/ 669607 w 4152900"/>
                <a:gd name="connsiteY19" fmla="*/ 789623 h 800100"/>
                <a:gd name="connsiteX20" fmla="*/ 796290 w 4152900"/>
                <a:gd name="connsiteY20" fmla="*/ 789623 h 800100"/>
                <a:gd name="connsiteX21" fmla="*/ 796290 w 4152900"/>
                <a:gd name="connsiteY21" fmla="*/ 54292 h 800100"/>
                <a:gd name="connsiteX22" fmla="*/ 622935 w 4152900"/>
                <a:gd name="connsiteY22" fmla="*/ 54292 h 800100"/>
                <a:gd name="connsiteX23" fmla="*/ 434340 w 4152900"/>
                <a:gd name="connsiteY23" fmla="*/ 516255 h 800100"/>
                <a:gd name="connsiteX24" fmla="*/ 916305 w 4152900"/>
                <a:gd name="connsiteY24" fmla="*/ 261937 h 800100"/>
                <a:gd name="connsiteX25" fmla="*/ 1040130 w 4152900"/>
                <a:gd name="connsiteY25" fmla="*/ 261937 h 800100"/>
                <a:gd name="connsiteX26" fmla="*/ 1040130 w 4152900"/>
                <a:gd name="connsiteY26" fmla="*/ 789623 h 800100"/>
                <a:gd name="connsiteX27" fmla="*/ 916305 w 4152900"/>
                <a:gd name="connsiteY27" fmla="*/ 789623 h 800100"/>
                <a:gd name="connsiteX28" fmla="*/ 979170 w 4152900"/>
                <a:gd name="connsiteY28" fmla="*/ 39053 h 800100"/>
                <a:gd name="connsiteX29" fmla="*/ 926782 w 4152900"/>
                <a:gd name="connsiteY29" fmla="*/ 60007 h 800100"/>
                <a:gd name="connsiteX30" fmla="*/ 904875 w 4152900"/>
                <a:gd name="connsiteY30" fmla="*/ 111442 h 800100"/>
                <a:gd name="connsiteX31" fmla="*/ 926782 w 4152900"/>
                <a:gd name="connsiteY31" fmla="*/ 161925 h 800100"/>
                <a:gd name="connsiteX32" fmla="*/ 979170 w 4152900"/>
                <a:gd name="connsiteY32" fmla="*/ 181928 h 800100"/>
                <a:gd name="connsiteX33" fmla="*/ 1031557 w 4152900"/>
                <a:gd name="connsiteY33" fmla="*/ 161925 h 800100"/>
                <a:gd name="connsiteX34" fmla="*/ 1053465 w 4152900"/>
                <a:gd name="connsiteY34" fmla="*/ 111442 h 800100"/>
                <a:gd name="connsiteX35" fmla="*/ 1031557 w 4152900"/>
                <a:gd name="connsiteY35" fmla="*/ 60007 h 800100"/>
                <a:gd name="connsiteX36" fmla="*/ 979170 w 4152900"/>
                <a:gd name="connsiteY36" fmla="*/ 39053 h 800100"/>
                <a:gd name="connsiteX37" fmla="*/ 1479232 w 4152900"/>
                <a:gd name="connsiteY37" fmla="*/ 257175 h 800100"/>
                <a:gd name="connsiteX38" fmla="*/ 1409700 w 4152900"/>
                <a:gd name="connsiteY38" fmla="*/ 249555 h 800100"/>
                <a:gd name="connsiteX39" fmla="*/ 1259205 w 4152900"/>
                <a:gd name="connsiteY39" fmla="*/ 286703 h 800100"/>
                <a:gd name="connsiteX40" fmla="*/ 1160145 w 4152900"/>
                <a:gd name="connsiteY40" fmla="*/ 388620 h 800100"/>
                <a:gd name="connsiteX41" fmla="*/ 1125855 w 4152900"/>
                <a:gd name="connsiteY41" fmla="*/ 541020 h 800100"/>
                <a:gd name="connsiteX42" fmla="*/ 1159192 w 4152900"/>
                <a:gd name="connsiteY42" fmla="*/ 677227 h 800100"/>
                <a:gd name="connsiteX43" fmla="*/ 1252538 w 4152900"/>
                <a:gd name="connsiteY43" fmla="*/ 771525 h 800100"/>
                <a:gd name="connsiteX44" fmla="*/ 1388745 w 4152900"/>
                <a:gd name="connsiteY44" fmla="*/ 804863 h 800100"/>
                <a:gd name="connsiteX45" fmla="*/ 1538288 w 4152900"/>
                <a:gd name="connsiteY45" fmla="*/ 769620 h 800100"/>
                <a:gd name="connsiteX46" fmla="*/ 1539240 w 4152900"/>
                <a:gd name="connsiteY46" fmla="*/ 768668 h 800100"/>
                <a:gd name="connsiteX47" fmla="*/ 1539240 w 4152900"/>
                <a:gd name="connsiteY47" fmla="*/ 654368 h 800100"/>
                <a:gd name="connsiteX48" fmla="*/ 1534478 w 4152900"/>
                <a:gd name="connsiteY48" fmla="*/ 658177 h 800100"/>
                <a:gd name="connsiteX49" fmla="*/ 1474470 w 4152900"/>
                <a:gd name="connsiteY49" fmla="*/ 689610 h 800100"/>
                <a:gd name="connsiteX50" fmla="*/ 1415415 w 4152900"/>
                <a:gd name="connsiteY50" fmla="*/ 701040 h 800100"/>
                <a:gd name="connsiteX51" fmla="*/ 1299210 w 4152900"/>
                <a:gd name="connsiteY51" fmla="*/ 655320 h 800100"/>
                <a:gd name="connsiteX52" fmla="*/ 1256348 w 4152900"/>
                <a:gd name="connsiteY52" fmla="*/ 530543 h 800100"/>
                <a:gd name="connsiteX53" fmla="*/ 1300163 w 4152900"/>
                <a:gd name="connsiteY53" fmla="*/ 401955 h 800100"/>
                <a:gd name="connsiteX54" fmla="*/ 1416367 w 4152900"/>
                <a:gd name="connsiteY54" fmla="*/ 354330 h 800100"/>
                <a:gd name="connsiteX55" fmla="*/ 1534478 w 4152900"/>
                <a:gd name="connsiteY55" fmla="*/ 394335 h 800100"/>
                <a:gd name="connsiteX56" fmla="*/ 1539240 w 4152900"/>
                <a:gd name="connsiteY56" fmla="*/ 398145 h 800100"/>
                <a:gd name="connsiteX57" fmla="*/ 1539240 w 4152900"/>
                <a:gd name="connsiteY57" fmla="*/ 277178 h 800100"/>
                <a:gd name="connsiteX58" fmla="*/ 1538288 w 4152900"/>
                <a:gd name="connsiteY58" fmla="*/ 276225 h 800100"/>
                <a:gd name="connsiteX59" fmla="*/ 1479232 w 4152900"/>
                <a:gd name="connsiteY59" fmla="*/ 257175 h 800100"/>
                <a:gd name="connsiteX60" fmla="*/ 1887855 w 4152900"/>
                <a:gd name="connsiteY60" fmla="*/ 253365 h 800100"/>
                <a:gd name="connsiteX61" fmla="*/ 1804035 w 4152900"/>
                <a:gd name="connsiteY61" fmla="*/ 282893 h 800100"/>
                <a:gd name="connsiteX62" fmla="*/ 1756410 w 4152900"/>
                <a:gd name="connsiteY62" fmla="*/ 354330 h 800100"/>
                <a:gd name="connsiteX63" fmla="*/ 1755457 w 4152900"/>
                <a:gd name="connsiteY63" fmla="*/ 354330 h 800100"/>
                <a:gd name="connsiteX64" fmla="*/ 1755457 w 4152900"/>
                <a:gd name="connsiteY64" fmla="*/ 261937 h 800100"/>
                <a:gd name="connsiteX65" fmla="*/ 1631632 w 4152900"/>
                <a:gd name="connsiteY65" fmla="*/ 261937 h 800100"/>
                <a:gd name="connsiteX66" fmla="*/ 1631632 w 4152900"/>
                <a:gd name="connsiteY66" fmla="*/ 789623 h 800100"/>
                <a:gd name="connsiteX67" fmla="*/ 1755457 w 4152900"/>
                <a:gd name="connsiteY67" fmla="*/ 789623 h 800100"/>
                <a:gd name="connsiteX68" fmla="*/ 1755457 w 4152900"/>
                <a:gd name="connsiteY68" fmla="*/ 520065 h 800100"/>
                <a:gd name="connsiteX69" fmla="*/ 1785938 w 4152900"/>
                <a:gd name="connsiteY69" fmla="*/ 408623 h 800100"/>
                <a:gd name="connsiteX70" fmla="*/ 1865948 w 4152900"/>
                <a:gd name="connsiteY70" fmla="*/ 365760 h 800100"/>
                <a:gd name="connsiteX71" fmla="*/ 1903095 w 4152900"/>
                <a:gd name="connsiteY71" fmla="*/ 370523 h 800100"/>
                <a:gd name="connsiteX72" fmla="*/ 1932623 w 4152900"/>
                <a:gd name="connsiteY72" fmla="*/ 382905 h 800100"/>
                <a:gd name="connsiteX73" fmla="*/ 1937385 w 4152900"/>
                <a:gd name="connsiteY73" fmla="*/ 386715 h 800100"/>
                <a:gd name="connsiteX74" fmla="*/ 1937385 w 4152900"/>
                <a:gd name="connsiteY74" fmla="*/ 262890 h 800100"/>
                <a:gd name="connsiteX75" fmla="*/ 1934528 w 4152900"/>
                <a:gd name="connsiteY75" fmla="*/ 261937 h 800100"/>
                <a:gd name="connsiteX76" fmla="*/ 1887855 w 4152900"/>
                <a:gd name="connsiteY76" fmla="*/ 253365 h 800100"/>
                <a:gd name="connsiteX77" fmla="*/ 2225040 w 4152900"/>
                <a:gd name="connsiteY77" fmla="*/ 250508 h 800100"/>
                <a:gd name="connsiteX78" fmla="*/ 2020253 w 4152900"/>
                <a:gd name="connsiteY78" fmla="*/ 326708 h 800100"/>
                <a:gd name="connsiteX79" fmla="*/ 1946910 w 4152900"/>
                <a:gd name="connsiteY79" fmla="*/ 534352 h 800100"/>
                <a:gd name="connsiteX80" fmla="*/ 2019300 w 4152900"/>
                <a:gd name="connsiteY80" fmla="*/ 731520 h 800100"/>
                <a:gd name="connsiteX81" fmla="*/ 2212658 w 4152900"/>
                <a:gd name="connsiteY81" fmla="*/ 803910 h 800100"/>
                <a:gd name="connsiteX82" fmla="*/ 2413635 w 4152900"/>
                <a:gd name="connsiteY82" fmla="*/ 726758 h 800100"/>
                <a:gd name="connsiteX83" fmla="*/ 2486978 w 4152900"/>
                <a:gd name="connsiteY83" fmla="*/ 521970 h 800100"/>
                <a:gd name="connsiteX84" fmla="*/ 2417445 w 4152900"/>
                <a:gd name="connsiteY84" fmla="*/ 322898 h 800100"/>
                <a:gd name="connsiteX85" fmla="*/ 2225040 w 4152900"/>
                <a:gd name="connsiteY85" fmla="*/ 250508 h 800100"/>
                <a:gd name="connsiteX86" fmla="*/ 2324100 w 4152900"/>
                <a:gd name="connsiteY86" fmla="*/ 656273 h 800100"/>
                <a:gd name="connsiteX87" fmla="*/ 2220278 w 4152900"/>
                <a:gd name="connsiteY87" fmla="*/ 700088 h 800100"/>
                <a:gd name="connsiteX88" fmla="*/ 2113598 w 4152900"/>
                <a:gd name="connsiteY88" fmla="*/ 654368 h 800100"/>
                <a:gd name="connsiteX89" fmla="*/ 2075498 w 4152900"/>
                <a:gd name="connsiteY89" fmla="*/ 527685 h 800100"/>
                <a:gd name="connsiteX90" fmla="*/ 2113598 w 4152900"/>
                <a:gd name="connsiteY90" fmla="*/ 398145 h 800100"/>
                <a:gd name="connsiteX91" fmla="*/ 2219325 w 4152900"/>
                <a:gd name="connsiteY91" fmla="*/ 352425 h 800100"/>
                <a:gd name="connsiteX92" fmla="*/ 2322195 w 4152900"/>
                <a:gd name="connsiteY92" fmla="*/ 396240 h 800100"/>
                <a:gd name="connsiteX93" fmla="*/ 2360295 w 4152900"/>
                <a:gd name="connsiteY93" fmla="*/ 524827 h 800100"/>
                <a:gd name="connsiteX94" fmla="*/ 2324100 w 4152900"/>
                <a:gd name="connsiteY94" fmla="*/ 656273 h 800100"/>
                <a:gd name="connsiteX95" fmla="*/ 2763203 w 4152900"/>
                <a:gd name="connsiteY95" fmla="*/ 481012 h 800100"/>
                <a:gd name="connsiteX96" fmla="*/ 2687955 w 4152900"/>
                <a:gd name="connsiteY96" fmla="*/ 441960 h 800100"/>
                <a:gd name="connsiteX97" fmla="*/ 2673667 w 4152900"/>
                <a:gd name="connsiteY97" fmla="*/ 401955 h 800100"/>
                <a:gd name="connsiteX98" fmla="*/ 2693670 w 4152900"/>
                <a:gd name="connsiteY98" fmla="*/ 363855 h 800100"/>
                <a:gd name="connsiteX99" fmla="*/ 2747963 w 4152900"/>
                <a:gd name="connsiteY99" fmla="*/ 349568 h 800100"/>
                <a:gd name="connsiteX100" fmla="*/ 2811780 w 4152900"/>
                <a:gd name="connsiteY100" fmla="*/ 359093 h 800100"/>
                <a:gd name="connsiteX101" fmla="*/ 2867025 w 4152900"/>
                <a:gd name="connsiteY101" fmla="*/ 384810 h 800100"/>
                <a:gd name="connsiteX102" fmla="*/ 2871788 w 4152900"/>
                <a:gd name="connsiteY102" fmla="*/ 388620 h 800100"/>
                <a:gd name="connsiteX103" fmla="*/ 2871788 w 4152900"/>
                <a:gd name="connsiteY103" fmla="*/ 272415 h 800100"/>
                <a:gd name="connsiteX104" fmla="*/ 2868930 w 4152900"/>
                <a:gd name="connsiteY104" fmla="*/ 271462 h 800100"/>
                <a:gd name="connsiteX105" fmla="*/ 2812733 w 4152900"/>
                <a:gd name="connsiteY105" fmla="*/ 255270 h 800100"/>
                <a:gd name="connsiteX106" fmla="*/ 2751773 w 4152900"/>
                <a:gd name="connsiteY106" fmla="*/ 249555 h 800100"/>
                <a:gd name="connsiteX107" fmla="*/ 2606040 w 4152900"/>
                <a:gd name="connsiteY107" fmla="*/ 295275 h 800100"/>
                <a:gd name="connsiteX108" fmla="*/ 2549842 w 4152900"/>
                <a:gd name="connsiteY108" fmla="*/ 411480 h 800100"/>
                <a:gd name="connsiteX109" fmla="*/ 2562225 w 4152900"/>
                <a:gd name="connsiteY109" fmla="*/ 476250 h 800100"/>
                <a:gd name="connsiteX110" fmla="*/ 2600325 w 4152900"/>
                <a:gd name="connsiteY110" fmla="*/ 525780 h 800100"/>
                <a:gd name="connsiteX111" fmla="*/ 2676525 w 4152900"/>
                <a:gd name="connsiteY111" fmla="*/ 568643 h 800100"/>
                <a:gd name="connsiteX112" fmla="*/ 2740342 w 4152900"/>
                <a:gd name="connsiteY112" fmla="*/ 598170 h 800100"/>
                <a:gd name="connsiteX113" fmla="*/ 2768917 w 4152900"/>
                <a:gd name="connsiteY113" fmla="*/ 621030 h 800100"/>
                <a:gd name="connsiteX114" fmla="*/ 2776538 w 4152900"/>
                <a:gd name="connsiteY114" fmla="*/ 650558 h 800100"/>
                <a:gd name="connsiteX115" fmla="*/ 2695575 w 4152900"/>
                <a:gd name="connsiteY115" fmla="*/ 702945 h 800100"/>
                <a:gd name="connsiteX116" fmla="*/ 2626995 w 4152900"/>
                <a:gd name="connsiteY116" fmla="*/ 690563 h 800100"/>
                <a:gd name="connsiteX117" fmla="*/ 2557463 w 4152900"/>
                <a:gd name="connsiteY117" fmla="*/ 655320 h 800100"/>
                <a:gd name="connsiteX118" fmla="*/ 2552700 w 4152900"/>
                <a:gd name="connsiteY118" fmla="*/ 651510 h 800100"/>
                <a:gd name="connsiteX119" fmla="*/ 2552700 w 4152900"/>
                <a:gd name="connsiteY119" fmla="*/ 772477 h 800100"/>
                <a:gd name="connsiteX120" fmla="*/ 2555558 w 4152900"/>
                <a:gd name="connsiteY120" fmla="*/ 773430 h 800100"/>
                <a:gd name="connsiteX121" fmla="*/ 2622233 w 4152900"/>
                <a:gd name="connsiteY121" fmla="*/ 794385 h 800100"/>
                <a:gd name="connsiteX122" fmla="*/ 2693670 w 4152900"/>
                <a:gd name="connsiteY122" fmla="*/ 802958 h 800100"/>
                <a:gd name="connsiteX123" fmla="*/ 2847023 w 4152900"/>
                <a:gd name="connsiteY123" fmla="*/ 757238 h 800100"/>
                <a:gd name="connsiteX124" fmla="*/ 2905125 w 4152900"/>
                <a:gd name="connsiteY124" fmla="*/ 637223 h 800100"/>
                <a:gd name="connsiteX125" fmla="*/ 2874645 w 4152900"/>
                <a:gd name="connsiteY125" fmla="*/ 546735 h 800100"/>
                <a:gd name="connsiteX126" fmla="*/ 2763203 w 4152900"/>
                <a:gd name="connsiteY126" fmla="*/ 481012 h 800100"/>
                <a:gd name="connsiteX127" fmla="*/ 3231833 w 4152900"/>
                <a:gd name="connsiteY127" fmla="*/ 250508 h 800100"/>
                <a:gd name="connsiteX128" fmla="*/ 3027045 w 4152900"/>
                <a:gd name="connsiteY128" fmla="*/ 326708 h 800100"/>
                <a:gd name="connsiteX129" fmla="*/ 2953703 w 4152900"/>
                <a:gd name="connsiteY129" fmla="*/ 534352 h 800100"/>
                <a:gd name="connsiteX130" fmla="*/ 3026092 w 4152900"/>
                <a:gd name="connsiteY130" fmla="*/ 731520 h 800100"/>
                <a:gd name="connsiteX131" fmla="*/ 3219450 w 4152900"/>
                <a:gd name="connsiteY131" fmla="*/ 803910 h 800100"/>
                <a:gd name="connsiteX132" fmla="*/ 3420428 w 4152900"/>
                <a:gd name="connsiteY132" fmla="*/ 726758 h 800100"/>
                <a:gd name="connsiteX133" fmla="*/ 3493770 w 4152900"/>
                <a:gd name="connsiteY133" fmla="*/ 521970 h 800100"/>
                <a:gd name="connsiteX134" fmla="*/ 3424237 w 4152900"/>
                <a:gd name="connsiteY134" fmla="*/ 322898 h 800100"/>
                <a:gd name="connsiteX135" fmla="*/ 3231833 w 4152900"/>
                <a:gd name="connsiteY135" fmla="*/ 250508 h 800100"/>
                <a:gd name="connsiteX136" fmla="*/ 3329940 w 4152900"/>
                <a:gd name="connsiteY136" fmla="*/ 656273 h 800100"/>
                <a:gd name="connsiteX137" fmla="*/ 3226117 w 4152900"/>
                <a:gd name="connsiteY137" fmla="*/ 700088 h 800100"/>
                <a:gd name="connsiteX138" fmla="*/ 3119438 w 4152900"/>
                <a:gd name="connsiteY138" fmla="*/ 654368 h 800100"/>
                <a:gd name="connsiteX139" fmla="*/ 3081338 w 4152900"/>
                <a:gd name="connsiteY139" fmla="*/ 527685 h 800100"/>
                <a:gd name="connsiteX140" fmla="*/ 3119438 w 4152900"/>
                <a:gd name="connsiteY140" fmla="*/ 398145 h 800100"/>
                <a:gd name="connsiteX141" fmla="*/ 3225165 w 4152900"/>
                <a:gd name="connsiteY141" fmla="*/ 352425 h 800100"/>
                <a:gd name="connsiteX142" fmla="*/ 3328035 w 4152900"/>
                <a:gd name="connsiteY142" fmla="*/ 396240 h 800100"/>
                <a:gd name="connsiteX143" fmla="*/ 3366135 w 4152900"/>
                <a:gd name="connsiteY143" fmla="*/ 524827 h 800100"/>
                <a:gd name="connsiteX144" fmla="*/ 3329940 w 4152900"/>
                <a:gd name="connsiteY144" fmla="*/ 656273 h 800100"/>
                <a:gd name="connsiteX145" fmla="*/ 4155758 w 4152900"/>
                <a:gd name="connsiteY145" fmla="*/ 363855 h 800100"/>
                <a:gd name="connsiteX146" fmla="*/ 4155758 w 4152900"/>
                <a:gd name="connsiteY146" fmla="*/ 261937 h 800100"/>
                <a:gd name="connsiteX147" fmla="*/ 4030980 w 4152900"/>
                <a:gd name="connsiteY147" fmla="*/ 261937 h 800100"/>
                <a:gd name="connsiteX148" fmla="*/ 4030980 w 4152900"/>
                <a:gd name="connsiteY148" fmla="*/ 105728 h 800100"/>
                <a:gd name="connsiteX149" fmla="*/ 4027170 w 4152900"/>
                <a:gd name="connsiteY149" fmla="*/ 106680 h 800100"/>
                <a:gd name="connsiteX150" fmla="*/ 3909060 w 4152900"/>
                <a:gd name="connsiteY150" fmla="*/ 141923 h 800100"/>
                <a:gd name="connsiteX151" fmla="*/ 3906203 w 4152900"/>
                <a:gd name="connsiteY151" fmla="*/ 142875 h 800100"/>
                <a:gd name="connsiteX152" fmla="*/ 3906203 w 4152900"/>
                <a:gd name="connsiteY152" fmla="*/ 261937 h 800100"/>
                <a:gd name="connsiteX153" fmla="*/ 3719512 w 4152900"/>
                <a:gd name="connsiteY153" fmla="*/ 261937 h 800100"/>
                <a:gd name="connsiteX154" fmla="*/ 3719512 w 4152900"/>
                <a:gd name="connsiteY154" fmla="*/ 195262 h 800100"/>
                <a:gd name="connsiteX155" fmla="*/ 3740467 w 4152900"/>
                <a:gd name="connsiteY155" fmla="*/ 125730 h 800100"/>
                <a:gd name="connsiteX156" fmla="*/ 3798570 w 4152900"/>
                <a:gd name="connsiteY156" fmla="*/ 102870 h 800100"/>
                <a:gd name="connsiteX157" fmla="*/ 3853815 w 4152900"/>
                <a:gd name="connsiteY157" fmla="*/ 115253 h 800100"/>
                <a:gd name="connsiteX158" fmla="*/ 3858578 w 4152900"/>
                <a:gd name="connsiteY158" fmla="*/ 118110 h 800100"/>
                <a:gd name="connsiteX159" fmla="*/ 3858578 w 4152900"/>
                <a:gd name="connsiteY159" fmla="*/ 10478 h 800100"/>
                <a:gd name="connsiteX160" fmla="*/ 3855720 w 4152900"/>
                <a:gd name="connsiteY160" fmla="*/ 9525 h 800100"/>
                <a:gd name="connsiteX161" fmla="*/ 3786187 w 4152900"/>
                <a:gd name="connsiteY161" fmla="*/ 0 h 800100"/>
                <a:gd name="connsiteX162" fmla="*/ 3687128 w 4152900"/>
                <a:gd name="connsiteY162" fmla="*/ 22860 h 800100"/>
                <a:gd name="connsiteX163" fmla="*/ 3619500 w 4152900"/>
                <a:gd name="connsiteY163" fmla="*/ 90488 h 800100"/>
                <a:gd name="connsiteX164" fmla="*/ 3594735 w 4152900"/>
                <a:gd name="connsiteY164" fmla="*/ 188595 h 800100"/>
                <a:gd name="connsiteX165" fmla="*/ 3594735 w 4152900"/>
                <a:gd name="connsiteY165" fmla="*/ 261937 h 800100"/>
                <a:gd name="connsiteX166" fmla="*/ 3508058 w 4152900"/>
                <a:gd name="connsiteY166" fmla="*/ 261937 h 800100"/>
                <a:gd name="connsiteX167" fmla="*/ 3508058 w 4152900"/>
                <a:gd name="connsiteY167" fmla="*/ 362903 h 800100"/>
                <a:gd name="connsiteX168" fmla="*/ 3594735 w 4152900"/>
                <a:gd name="connsiteY168" fmla="*/ 362903 h 800100"/>
                <a:gd name="connsiteX169" fmla="*/ 3594735 w 4152900"/>
                <a:gd name="connsiteY169" fmla="*/ 789623 h 800100"/>
                <a:gd name="connsiteX170" fmla="*/ 3719512 w 4152900"/>
                <a:gd name="connsiteY170" fmla="*/ 789623 h 800100"/>
                <a:gd name="connsiteX171" fmla="*/ 3719512 w 4152900"/>
                <a:gd name="connsiteY171" fmla="*/ 363855 h 800100"/>
                <a:gd name="connsiteX172" fmla="*/ 3906203 w 4152900"/>
                <a:gd name="connsiteY172" fmla="*/ 363855 h 800100"/>
                <a:gd name="connsiteX173" fmla="*/ 3906203 w 4152900"/>
                <a:gd name="connsiteY173" fmla="*/ 635318 h 800100"/>
                <a:gd name="connsiteX174" fmla="*/ 4063365 w 4152900"/>
                <a:gd name="connsiteY174" fmla="*/ 802958 h 800100"/>
                <a:gd name="connsiteX175" fmla="*/ 4115753 w 4152900"/>
                <a:gd name="connsiteY175" fmla="*/ 797243 h 800100"/>
                <a:gd name="connsiteX176" fmla="*/ 4154805 w 4152900"/>
                <a:gd name="connsiteY176" fmla="*/ 784860 h 800100"/>
                <a:gd name="connsiteX177" fmla="*/ 4155758 w 4152900"/>
                <a:gd name="connsiteY177" fmla="*/ 783908 h 800100"/>
                <a:gd name="connsiteX178" fmla="*/ 4155758 w 4152900"/>
                <a:gd name="connsiteY178" fmla="*/ 681990 h 800100"/>
                <a:gd name="connsiteX179" fmla="*/ 4150995 w 4152900"/>
                <a:gd name="connsiteY179" fmla="*/ 685800 h 800100"/>
                <a:gd name="connsiteX180" fmla="*/ 4125278 w 4152900"/>
                <a:gd name="connsiteY180" fmla="*/ 697230 h 800100"/>
                <a:gd name="connsiteX181" fmla="*/ 4100512 w 4152900"/>
                <a:gd name="connsiteY181" fmla="*/ 701040 h 800100"/>
                <a:gd name="connsiteX182" fmla="*/ 4046220 w 4152900"/>
                <a:gd name="connsiteY182" fmla="*/ 681038 h 800100"/>
                <a:gd name="connsiteX183" fmla="*/ 4029075 w 4152900"/>
                <a:gd name="connsiteY183" fmla="*/ 613410 h 800100"/>
                <a:gd name="connsiteX184" fmla="*/ 4029075 w 4152900"/>
                <a:gd name="connsiteY184" fmla="*/ 363855 h 800100"/>
                <a:gd name="connsiteX185" fmla="*/ 4155758 w 4152900"/>
                <a:gd name="connsiteY185" fmla="*/ 363855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152900" h="800100">
                  <a:moveTo>
                    <a:pt x="434340" y="516255"/>
                  </a:moveTo>
                  <a:lnTo>
                    <a:pt x="400050" y="613410"/>
                  </a:lnTo>
                  <a:lnTo>
                    <a:pt x="397192" y="613410"/>
                  </a:lnTo>
                  <a:cubicBezTo>
                    <a:pt x="391477" y="591502"/>
                    <a:pt x="381000" y="558165"/>
                    <a:pt x="363855" y="518160"/>
                  </a:cubicBezTo>
                  <a:lnTo>
                    <a:pt x="180022" y="56197"/>
                  </a:lnTo>
                  <a:lnTo>
                    <a:pt x="0" y="56197"/>
                  </a:lnTo>
                  <a:lnTo>
                    <a:pt x="0" y="792480"/>
                  </a:lnTo>
                  <a:lnTo>
                    <a:pt x="119063" y="792480"/>
                  </a:lnTo>
                  <a:lnTo>
                    <a:pt x="119063" y="338137"/>
                  </a:lnTo>
                  <a:cubicBezTo>
                    <a:pt x="119063" y="309562"/>
                    <a:pt x="119063" y="277178"/>
                    <a:pt x="118110" y="237173"/>
                  </a:cubicBezTo>
                  <a:cubicBezTo>
                    <a:pt x="117157" y="217170"/>
                    <a:pt x="115252" y="201930"/>
                    <a:pt x="114300" y="190500"/>
                  </a:cubicBezTo>
                  <a:lnTo>
                    <a:pt x="117157" y="190500"/>
                  </a:lnTo>
                  <a:cubicBezTo>
                    <a:pt x="122872" y="219075"/>
                    <a:pt x="129540" y="240030"/>
                    <a:pt x="134302" y="253365"/>
                  </a:cubicBezTo>
                  <a:lnTo>
                    <a:pt x="355282" y="790575"/>
                  </a:lnTo>
                  <a:lnTo>
                    <a:pt x="439102" y="790575"/>
                  </a:lnTo>
                  <a:lnTo>
                    <a:pt x="658177" y="248603"/>
                  </a:lnTo>
                  <a:cubicBezTo>
                    <a:pt x="662940" y="236220"/>
                    <a:pt x="667702" y="211455"/>
                    <a:pt x="672465" y="190500"/>
                  </a:cubicBezTo>
                  <a:lnTo>
                    <a:pt x="675322" y="190500"/>
                  </a:lnTo>
                  <a:cubicBezTo>
                    <a:pt x="672465" y="244792"/>
                    <a:pt x="670560" y="293370"/>
                    <a:pt x="669607" y="322898"/>
                  </a:cubicBezTo>
                  <a:lnTo>
                    <a:pt x="669607" y="789623"/>
                  </a:lnTo>
                  <a:lnTo>
                    <a:pt x="796290" y="789623"/>
                  </a:lnTo>
                  <a:lnTo>
                    <a:pt x="796290" y="54292"/>
                  </a:lnTo>
                  <a:lnTo>
                    <a:pt x="622935" y="54292"/>
                  </a:lnTo>
                  <a:lnTo>
                    <a:pt x="434340" y="516255"/>
                  </a:lnTo>
                  <a:close/>
                  <a:moveTo>
                    <a:pt x="916305" y="261937"/>
                  </a:moveTo>
                  <a:lnTo>
                    <a:pt x="1040130" y="261937"/>
                  </a:lnTo>
                  <a:lnTo>
                    <a:pt x="1040130" y="789623"/>
                  </a:lnTo>
                  <a:lnTo>
                    <a:pt x="916305" y="789623"/>
                  </a:lnTo>
                  <a:close/>
                  <a:moveTo>
                    <a:pt x="979170" y="39053"/>
                  </a:moveTo>
                  <a:cubicBezTo>
                    <a:pt x="958215" y="39053"/>
                    <a:pt x="941070" y="46672"/>
                    <a:pt x="926782" y="60007"/>
                  </a:cubicBezTo>
                  <a:cubicBezTo>
                    <a:pt x="912495" y="73342"/>
                    <a:pt x="904875" y="90488"/>
                    <a:pt x="904875" y="111442"/>
                  </a:cubicBezTo>
                  <a:cubicBezTo>
                    <a:pt x="904875" y="131445"/>
                    <a:pt x="912495" y="148590"/>
                    <a:pt x="926782" y="161925"/>
                  </a:cubicBezTo>
                  <a:cubicBezTo>
                    <a:pt x="941070" y="175260"/>
                    <a:pt x="958215" y="181928"/>
                    <a:pt x="979170" y="181928"/>
                  </a:cubicBezTo>
                  <a:cubicBezTo>
                    <a:pt x="1000125" y="181928"/>
                    <a:pt x="1018222" y="174308"/>
                    <a:pt x="1031557" y="161925"/>
                  </a:cubicBezTo>
                  <a:cubicBezTo>
                    <a:pt x="1045845" y="148590"/>
                    <a:pt x="1053465" y="131445"/>
                    <a:pt x="1053465" y="111442"/>
                  </a:cubicBezTo>
                  <a:cubicBezTo>
                    <a:pt x="1053465" y="91440"/>
                    <a:pt x="1045845" y="74295"/>
                    <a:pt x="1031557" y="60007"/>
                  </a:cubicBezTo>
                  <a:cubicBezTo>
                    <a:pt x="1019175" y="46672"/>
                    <a:pt x="1001078" y="39053"/>
                    <a:pt x="979170" y="39053"/>
                  </a:cubicBezTo>
                  <a:moveTo>
                    <a:pt x="1479232" y="257175"/>
                  </a:moveTo>
                  <a:cubicBezTo>
                    <a:pt x="1456373" y="252412"/>
                    <a:pt x="1432560" y="249555"/>
                    <a:pt x="1409700" y="249555"/>
                  </a:cubicBezTo>
                  <a:cubicBezTo>
                    <a:pt x="1353503" y="249555"/>
                    <a:pt x="1302067" y="261937"/>
                    <a:pt x="1259205" y="286703"/>
                  </a:cubicBezTo>
                  <a:cubicBezTo>
                    <a:pt x="1216342" y="311468"/>
                    <a:pt x="1182053" y="345758"/>
                    <a:pt x="1160145" y="388620"/>
                  </a:cubicBezTo>
                  <a:cubicBezTo>
                    <a:pt x="1137285" y="432435"/>
                    <a:pt x="1125855" y="482918"/>
                    <a:pt x="1125855" y="541020"/>
                  </a:cubicBezTo>
                  <a:cubicBezTo>
                    <a:pt x="1125855" y="591502"/>
                    <a:pt x="1137285" y="636270"/>
                    <a:pt x="1159192" y="677227"/>
                  </a:cubicBezTo>
                  <a:cubicBezTo>
                    <a:pt x="1181100" y="717233"/>
                    <a:pt x="1211580" y="749618"/>
                    <a:pt x="1252538" y="771525"/>
                  </a:cubicBezTo>
                  <a:cubicBezTo>
                    <a:pt x="1291590" y="793433"/>
                    <a:pt x="1337310" y="804863"/>
                    <a:pt x="1388745" y="804863"/>
                  </a:cubicBezTo>
                  <a:cubicBezTo>
                    <a:pt x="1447800" y="804863"/>
                    <a:pt x="1498282" y="792480"/>
                    <a:pt x="1538288" y="769620"/>
                  </a:cubicBezTo>
                  <a:lnTo>
                    <a:pt x="1539240" y="768668"/>
                  </a:lnTo>
                  <a:lnTo>
                    <a:pt x="1539240" y="654368"/>
                  </a:lnTo>
                  <a:lnTo>
                    <a:pt x="1534478" y="658177"/>
                  </a:lnTo>
                  <a:cubicBezTo>
                    <a:pt x="1516380" y="671513"/>
                    <a:pt x="1495425" y="682943"/>
                    <a:pt x="1474470" y="689610"/>
                  </a:cubicBezTo>
                  <a:cubicBezTo>
                    <a:pt x="1452563" y="697230"/>
                    <a:pt x="1432560" y="701040"/>
                    <a:pt x="1415415" y="701040"/>
                  </a:cubicBezTo>
                  <a:cubicBezTo>
                    <a:pt x="1365885" y="701040"/>
                    <a:pt x="1326832" y="686752"/>
                    <a:pt x="1299210" y="655320"/>
                  </a:cubicBezTo>
                  <a:cubicBezTo>
                    <a:pt x="1270635" y="624840"/>
                    <a:pt x="1256348" y="582930"/>
                    <a:pt x="1256348" y="530543"/>
                  </a:cubicBezTo>
                  <a:cubicBezTo>
                    <a:pt x="1256348" y="476250"/>
                    <a:pt x="1270635" y="433387"/>
                    <a:pt x="1300163" y="401955"/>
                  </a:cubicBezTo>
                  <a:cubicBezTo>
                    <a:pt x="1329690" y="370523"/>
                    <a:pt x="1368742" y="354330"/>
                    <a:pt x="1416367" y="354330"/>
                  </a:cubicBezTo>
                  <a:cubicBezTo>
                    <a:pt x="1456373" y="354330"/>
                    <a:pt x="1497330" y="367665"/>
                    <a:pt x="1534478" y="394335"/>
                  </a:cubicBezTo>
                  <a:lnTo>
                    <a:pt x="1539240" y="398145"/>
                  </a:lnTo>
                  <a:lnTo>
                    <a:pt x="1539240" y="277178"/>
                  </a:lnTo>
                  <a:lnTo>
                    <a:pt x="1538288" y="276225"/>
                  </a:lnTo>
                  <a:cubicBezTo>
                    <a:pt x="1522095" y="269558"/>
                    <a:pt x="1503998" y="261937"/>
                    <a:pt x="1479232" y="257175"/>
                  </a:cubicBezTo>
                  <a:moveTo>
                    <a:pt x="1887855" y="253365"/>
                  </a:moveTo>
                  <a:cubicBezTo>
                    <a:pt x="1857375" y="253365"/>
                    <a:pt x="1828800" y="262890"/>
                    <a:pt x="1804035" y="282893"/>
                  </a:cubicBezTo>
                  <a:cubicBezTo>
                    <a:pt x="1783080" y="300037"/>
                    <a:pt x="1768792" y="324803"/>
                    <a:pt x="1756410" y="354330"/>
                  </a:cubicBezTo>
                  <a:lnTo>
                    <a:pt x="1755457" y="354330"/>
                  </a:lnTo>
                  <a:lnTo>
                    <a:pt x="1755457" y="261937"/>
                  </a:lnTo>
                  <a:lnTo>
                    <a:pt x="1631632" y="261937"/>
                  </a:lnTo>
                  <a:lnTo>
                    <a:pt x="1631632" y="789623"/>
                  </a:lnTo>
                  <a:lnTo>
                    <a:pt x="1755457" y="789623"/>
                  </a:lnTo>
                  <a:lnTo>
                    <a:pt x="1755457" y="520065"/>
                  </a:lnTo>
                  <a:cubicBezTo>
                    <a:pt x="1755457" y="474345"/>
                    <a:pt x="1764982" y="436245"/>
                    <a:pt x="1785938" y="408623"/>
                  </a:cubicBezTo>
                  <a:cubicBezTo>
                    <a:pt x="1806892" y="380048"/>
                    <a:pt x="1833563" y="365760"/>
                    <a:pt x="1865948" y="365760"/>
                  </a:cubicBezTo>
                  <a:cubicBezTo>
                    <a:pt x="1877378" y="365760"/>
                    <a:pt x="1888807" y="368618"/>
                    <a:pt x="1903095" y="370523"/>
                  </a:cubicBezTo>
                  <a:cubicBezTo>
                    <a:pt x="1916430" y="374333"/>
                    <a:pt x="1925955" y="378143"/>
                    <a:pt x="1932623" y="382905"/>
                  </a:cubicBezTo>
                  <a:lnTo>
                    <a:pt x="1937385" y="386715"/>
                  </a:lnTo>
                  <a:lnTo>
                    <a:pt x="1937385" y="262890"/>
                  </a:lnTo>
                  <a:lnTo>
                    <a:pt x="1934528" y="261937"/>
                  </a:lnTo>
                  <a:cubicBezTo>
                    <a:pt x="1925955" y="256223"/>
                    <a:pt x="1908810" y="253365"/>
                    <a:pt x="1887855" y="253365"/>
                  </a:cubicBezTo>
                  <a:moveTo>
                    <a:pt x="2225040" y="250508"/>
                  </a:moveTo>
                  <a:cubicBezTo>
                    <a:pt x="2138363" y="250508"/>
                    <a:pt x="2068830" y="276225"/>
                    <a:pt x="2020253" y="326708"/>
                  </a:cubicBezTo>
                  <a:cubicBezTo>
                    <a:pt x="1970723" y="377190"/>
                    <a:pt x="1946910" y="446723"/>
                    <a:pt x="1946910" y="534352"/>
                  </a:cubicBezTo>
                  <a:cubicBezTo>
                    <a:pt x="1946910" y="616268"/>
                    <a:pt x="1971675" y="682943"/>
                    <a:pt x="2019300" y="731520"/>
                  </a:cubicBezTo>
                  <a:cubicBezTo>
                    <a:pt x="2066925" y="779145"/>
                    <a:pt x="2131695" y="803910"/>
                    <a:pt x="2212658" y="803910"/>
                  </a:cubicBezTo>
                  <a:cubicBezTo>
                    <a:pt x="2297430" y="803910"/>
                    <a:pt x="2365058" y="778193"/>
                    <a:pt x="2413635" y="726758"/>
                  </a:cubicBezTo>
                  <a:cubicBezTo>
                    <a:pt x="2463165" y="675323"/>
                    <a:pt x="2486978" y="606743"/>
                    <a:pt x="2486978" y="521970"/>
                  </a:cubicBezTo>
                  <a:cubicBezTo>
                    <a:pt x="2486978" y="438150"/>
                    <a:pt x="2464117" y="371475"/>
                    <a:pt x="2417445" y="322898"/>
                  </a:cubicBezTo>
                  <a:cubicBezTo>
                    <a:pt x="2372678" y="274320"/>
                    <a:pt x="2306955" y="250508"/>
                    <a:pt x="2225040" y="250508"/>
                  </a:cubicBezTo>
                  <a:moveTo>
                    <a:pt x="2324100" y="656273"/>
                  </a:moveTo>
                  <a:cubicBezTo>
                    <a:pt x="2301240" y="685800"/>
                    <a:pt x="2265045" y="700088"/>
                    <a:pt x="2220278" y="700088"/>
                  </a:cubicBezTo>
                  <a:cubicBezTo>
                    <a:pt x="2175510" y="700088"/>
                    <a:pt x="2139315" y="685800"/>
                    <a:pt x="2113598" y="654368"/>
                  </a:cubicBezTo>
                  <a:cubicBezTo>
                    <a:pt x="2087880" y="624840"/>
                    <a:pt x="2075498" y="581977"/>
                    <a:pt x="2075498" y="527685"/>
                  </a:cubicBezTo>
                  <a:cubicBezTo>
                    <a:pt x="2075498" y="471487"/>
                    <a:pt x="2088832" y="428625"/>
                    <a:pt x="2113598" y="398145"/>
                  </a:cubicBezTo>
                  <a:cubicBezTo>
                    <a:pt x="2139315" y="367665"/>
                    <a:pt x="2174558" y="352425"/>
                    <a:pt x="2219325" y="352425"/>
                  </a:cubicBezTo>
                  <a:cubicBezTo>
                    <a:pt x="2263140" y="352425"/>
                    <a:pt x="2297430" y="366712"/>
                    <a:pt x="2322195" y="396240"/>
                  </a:cubicBezTo>
                  <a:cubicBezTo>
                    <a:pt x="2346960" y="425768"/>
                    <a:pt x="2360295" y="468630"/>
                    <a:pt x="2360295" y="524827"/>
                  </a:cubicBezTo>
                  <a:cubicBezTo>
                    <a:pt x="2358390" y="581977"/>
                    <a:pt x="2347913" y="626745"/>
                    <a:pt x="2324100" y="656273"/>
                  </a:cubicBezTo>
                  <a:moveTo>
                    <a:pt x="2763203" y="481012"/>
                  </a:moveTo>
                  <a:cubicBezTo>
                    <a:pt x="2724150" y="464820"/>
                    <a:pt x="2699385" y="452437"/>
                    <a:pt x="2687955" y="441960"/>
                  </a:cubicBezTo>
                  <a:cubicBezTo>
                    <a:pt x="2678430" y="432435"/>
                    <a:pt x="2673667" y="419100"/>
                    <a:pt x="2673667" y="401955"/>
                  </a:cubicBezTo>
                  <a:cubicBezTo>
                    <a:pt x="2673667" y="387668"/>
                    <a:pt x="2679383" y="373380"/>
                    <a:pt x="2693670" y="363855"/>
                  </a:cubicBezTo>
                  <a:cubicBezTo>
                    <a:pt x="2707958" y="354330"/>
                    <a:pt x="2724150" y="349568"/>
                    <a:pt x="2747963" y="349568"/>
                  </a:cubicBezTo>
                  <a:cubicBezTo>
                    <a:pt x="2768917" y="349568"/>
                    <a:pt x="2790825" y="353378"/>
                    <a:pt x="2811780" y="359093"/>
                  </a:cubicBezTo>
                  <a:cubicBezTo>
                    <a:pt x="2832735" y="364808"/>
                    <a:pt x="2851785" y="373380"/>
                    <a:pt x="2867025" y="384810"/>
                  </a:cubicBezTo>
                  <a:lnTo>
                    <a:pt x="2871788" y="388620"/>
                  </a:lnTo>
                  <a:lnTo>
                    <a:pt x="2871788" y="272415"/>
                  </a:lnTo>
                  <a:lnTo>
                    <a:pt x="2868930" y="271462"/>
                  </a:lnTo>
                  <a:cubicBezTo>
                    <a:pt x="2854642" y="265748"/>
                    <a:pt x="2835592" y="260033"/>
                    <a:pt x="2812733" y="255270"/>
                  </a:cubicBezTo>
                  <a:cubicBezTo>
                    <a:pt x="2789873" y="251460"/>
                    <a:pt x="2768917" y="249555"/>
                    <a:pt x="2751773" y="249555"/>
                  </a:cubicBezTo>
                  <a:cubicBezTo>
                    <a:pt x="2692717" y="249555"/>
                    <a:pt x="2644140" y="263843"/>
                    <a:pt x="2606040" y="295275"/>
                  </a:cubicBezTo>
                  <a:cubicBezTo>
                    <a:pt x="2567940" y="324803"/>
                    <a:pt x="2549842" y="364808"/>
                    <a:pt x="2549842" y="411480"/>
                  </a:cubicBezTo>
                  <a:cubicBezTo>
                    <a:pt x="2549842" y="436245"/>
                    <a:pt x="2553653" y="458152"/>
                    <a:pt x="2562225" y="476250"/>
                  </a:cubicBezTo>
                  <a:cubicBezTo>
                    <a:pt x="2570798" y="494348"/>
                    <a:pt x="2583180" y="511493"/>
                    <a:pt x="2600325" y="525780"/>
                  </a:cubicBezTo>
                  <a:cubicBezTo>
                    <a:pt x="2617470" y="539115"/>
                    <a:pt x="2642235" y="554355"/>
                    <a:pt x="2676525" y="568643"/>
                  </a:cubicBezTo>
                  <a:cubicBezTo>
                    <a:pt x="2705100" y="581025"/>
                    <a:pt x="2727008" y="590550"/>
                    <a:pt x="2740342" y="598170"/>
                  </a:cubicBezTo>
                  <a:cubicBezTo>
                    <a:pt x="2753678" y="605790"/>
                    <a:pt x="2762250" y="614363"/>
                    <a:pt x="2768917" y="621030"/>
                  </a:cubicBezTo>
                  <a:cubicBezTo>
                    <a:pt x="2773680" y="628650"/>
                    <a:pt x="2776538" y="638175"/>
                    <a:pt x="2776538" y="650558"/>
                  </a:cubicBezTo>
                  <a:cubicBezTo>
                    <a:pt x="2776538" y="685800"/>
                    <a:pt x="2749867" y="702945"/>
                    <a:pt x="2695575" y="702945"/>
                  </a:cubicBezTo>
                  <a:cubicBezTo>
                    <a:pt x="2674620" y="702945"/>
                    <a:pt x="2652713" y="699135"/>
                    <a:pt x="2626995" y="690563"/>
                  </a:cubicBezTo>
                  <a:cubicBezTo>
                    <a:pt x="2601278" y="681990"/>
                    <a:pt x="2577465" y="669608"/>
                    <a:pt x="2557463" y="655320"/>
                  </a:cubicBezTo>
                  <a:lnTo>
                    <a:pt x="2552700" y="651510"/>
                  </a:lnTo>
                  <a:lnTo>
                    <a:pt x="2552700" y="772477"/>
                  </a:lnTo>
                  <a:lnTo>
                    <a:pt x="2555558" y="773430"/>
                  </a:lnTo>
                  <a:cubicBezTo>
                    <a:pt x="2573655" y="782002"/>
                    <a:pt x="2595563" y="787718"/>
                    <a:pt x="2622233" y="794385"/>
                  </a:cubicBezTo>
                  <a:cubicBezTo>
                    <a:pt x="2648903" y="799148"/>
                    <a:pt x="2672715" y="802958"/>
                    <a:pt x="2693670" y="802958"/>
                  </a:cubicBezTo>
                  <a:cubicBezTo>
                    <a:pt x="2757488" y="802958"/>
                    <a:pt x="2809875" y="788670"/>
                    <a:pt x="2847023" y="757238"/>
                  </a:cubicBezTo>
                  <a:cubicBezTo>
                    <a:pt x="2885123" y="726758"/>
                    <a:pt x="2905125" y="687705"/>
                    <a:pt x="2905125" y="637223"/>
                  </a:cubicBezTo>
                  <a:cubicBezTo>
                    <a:pt x="2905125" y="601980"/>
                    <a:pt x="2895600" y="570548"/>
                    <a:pt x="2874645" y="546735"/>
                  </a:cubicBezTo>
                  <a:cubicBezTo>
                    <a:pt x="2847023" y="523875"/>
                    <a:pt x="2812733" y="500062"/>
                    <a:pt x="2763203" y="481012"/>
                  </a:cubicBezTo>
                  <a:moveTo>
                    <a:pt x="3231833" y="250508"/>
                  </a:moveTo>
                  <a:cubicBezTo>
                    <a:pt x="3145155" y="250508"/>
                    <a:pt x="3075623" y="276225"/>
                    <a:pt x="3027045" y="326708"/>
                  </a:cubicBezTo>
                  <a:cubicBezTo>
                    <a:pt x="2978467" y="377190"/>
                    <a:pt x="2953703" y="446723"/>
                    <a:pt x="2953703" y="534352"/>
                  </a:cubicBezTo>
                  <a:cubicBezTo>
                    <a:pt x="2953703" y="616268"/>
                    <a:pt x="2978467" y="682943"/>
                    <a:pt x="3026092" y="731520"/>
                  </a:cubicBezTo>
                  <a:cubicBezTo>
                    <a:pt x="3073717" y="779145"/>
                    <a:pt x="3138488" y="803910"/>
                    <a:pt x="3219450" y="803910"/>
                  </a:cubicBezTo>
                  <a:cubicBezTo>
                    <a:pt x="3304223" y="803910"/>
                    <a:pt x="3371850" y="778193"/>
                    <a:pt x="3420428" y="726758"/>
                  </a:cubicBezTo>
                  <a:cubicBezTo>
                    <a:pt x="3469958" y="675323"/>
                    <a:pt x="3493770" y="606743"/>
                    <a:pt x="3493770" y="521970"/>
                  </a:cubicBezTo>
                  <a:cubicBezTo>
                    <a:pt x="3493770" y="438150"/>
                    <a:pt x="3470910" y="371475"/>
                    <a:pt x="3424237" y="322898"/>
                  </a:cubicBezTo>
                  <a:cubicBezTo>
                    <a:pt x="3379470" y="274320"/>
                    <a:pt x="3313748" y="250508"/>
                    <a:pt x="3231833" y="250508"/>
                  </a:cubicBezTo>
                  <a:moveTo>
                    <a:pt x="3329940" y="656273"/>
                  </a:moveTo>
                  <a:cubicBezTo>
                    <a:pt x="3307080" y="685800"/>
                    <a:pt x="3270885" y="700088"/>
                    <a:pt x="3226117" y="700088"/>
                  </a:cubicBezTo>
                  <a:cubicBezTo>
                    <a:pt x="3180398" y="700088"/>
                    <a:pt x="3145155" y="685800"/>
                    <a:pt x="3119438" y="654368"/>
                  </a:cubicBezTo>
                  <a:cubicBezTo>
                    <a:pt x="3093720" y="624840"/>
                    <a:pt x="3081338" y="581977"/>
                    <a:pt x="3081338" y="527685"/>
                  </a:cubicBezTo>
                  <a:cubicBezTo>
                    <a:pt x="3081338" y="471487"/>
                    <a:pt x="3094673" y="428625"/>
                    <a:pt x="3119438" y="398145"/>
                  </a:cubicBezTo>
                  <a:cubicBezTo>
                    <a:pt x="3145155" y="367665"/>
                    <a:pt x="3180398" y="352425"/>
                    <a:pt x="3225165" y="352425"/>
                  </a:cubicBezTo>
                  <a:cubicBezTo>
                    <a:pt x="3268028" y="352425"/>
                    <a:pt x="3303270" y="366712"/>
                    <a:pt x="3328035" y="396240"/>
                  </a:cubicBezTo>
                  <a:cubicBezTo>
                    <a:pt x="3352800" y="425768"/>
                    <a:pt x="3366135" y="468630"/>
                    <a:pt x="3366135" y="524827"/>
                  </a:cubicBezTo>
                  <a:cubicBezTo>
                    <a:pt x="3366135" y="581977"/>
                    <a:pt x="3353753" y="626745"/>
                    <a:pt x="3329940" y="656273"/>
                  </a:cubicBezTo>
                  <a:moveTo>
                    <a:pt x="4155758" y="363855"/>
                  </a:moveTo>
                  <a:lnTo>
                    <a:pt x="4155758" y="261937"/>
                  </a:lnTo>
                  <a:lnTo>
                    <a:pt x="4030980" y="261937"/>
                  </a:lnTo>
                  <a:lnTo>
                    <a:pt x="4030980" y="105728"/>
                  </a:lnTo>
                  <a:lnTo>
                    <a:pt x="4027170" y="106680"/>
                  </a:lnTo>
                  <a:lnTo>
                    <a:pt x="3909060" y="141923"/>
                  </a:lnTo>
                  <a:lnTo>
                    <a:pt x="3906203" y="142875"/>
                  </a:lnTo>
                  <a:lnTo>
                    <a:pt x="3906203" y="261937"/>
                  </a:lnTo>
                  <a:lnTo>
                    <a:pt x="3719512" y="261937"/>
                  </a:lnTo>
                  <a:lnTo>
                    <a:pt x="3719512" y="195262"/>
                  </a:lnTo>
                  <a:cubicBezTo>
                    <a:pt x="3719512" y="164783"/>
                    <a:pt x="3727133" y="140970"/>
                    <a:pt x="3740467" y="125730"/>
                  </a:cubicBezTo>
                  <a:cubicBezTo>
                    <a:pt x="3753803" y="110490"/>
                    <a:pt x="3773805" y="102870"/>
                    <a:pt x="3798570" y="102870"/>
                  </a:cubicBezTo>
                  <a:cubicBezTo>
                    <a:pt x="3815715" y="102870"/>
                    <a:pt x="3833812" y="106680"/>
                    <a:pt x="3853815" y="115253"/>
                  </a:cubicBezTo>
                  <a:lnTo>
                    <a:pt x="3858578" y="118110"/>
                  </a:lnTo>
                  <a:lnTo>
                    <a:pt x="3858578" y="10478"/>
                  </a:lnTo>
                  <a:lnTo>
                    <a:pt x="3855720" y="9525"/>
                  </a:lnTo>
                  <a:cubicBezTo>
                    <a:pt x="3838575" y="3810"/>
                    <a:pt x="3815715" y="0"/>
                    <a:pt x="3786187" y="0"/>
                  </a:cubicBezTo>
                  <a:cubicBezTo>
                    <a:pt x="3749040" y="0"/>
                    <a:pt x="3716655" y="8572"/>
                    <a:pt x="3687128" y="22860"/>
                  </a:cubicBezTo>
                  <a:cubicBezTo>
                    <a:pt x="3657600" y="39053"/>
                    <a:pt x="3635692" y="60960"/>
                    <a:pt x="3619500" y="90488"/>
                  </a:cubicBezTo>
                  <a:cubicBezTo>
                    <a:pt x="3603308" y="119062"/>
                    <a:pt x="3594735" y="151448"/>
                    <a:pt x="3594735" y="188595"/>
                  </a:cubicBezTo>
                  <a:lnTo>
                    <a:pt x="3594735" y="261937"/>
                  </a:lnTo>
                  <a:lnTo>
                    <a:pt x="3508058" y="261937"/>
                  </a:lnTo>
                  <a:lnTo>
                    <a:pt x="3508058" y="362903"/>
                  </a:lnTo>
                  <a:lnTo>
                    <a:pt x="3594735" y="362903"/>
                  </a:lnTo>
                  <a:lnTo>
                    <a:pt x="3594735" y="789623"/>
                  </a:lnTo>
                  <a:lnTo>
                    <a:pt x="3719512" y="789623"/>
                  </a:lnTo>
                  <a:lnTo>
                    <a:pt x="3719512" y="363855"/>
                  </a:lnTo>
                  <a:lnTo>
                    <a:pt x="3906203" y="363855"/>
                  </a:lnTo>
                  <a:lnTo>
                    <a:pt x="3906203" y="635318"/>
                  </a:lnTo>
                  <a:cubicBezTo>
                    <a:pt x="3906203" y="746760"/>
                    <a:pt x="3958590" y="802958"/>
                    <a:pt x="4063365" y="802958"/>
                  </a:cubicBezTo>
                  <a:cubicBezTo>
                    <a:pt x="4080510" y="802958"/>
                    <a:pt x="4098608" y="800100"/>
                    <a:pt x="4115753" y="797243"/>
                  </a:cubicBezTo>
                  <a:cubicBezTo>
                    <a:pt x="4133850" y="793433"/>
                    <a:pt x="4147185" y="788670"/>
                    <a:pt x="4154805" y="784860"/>
                  </a:cubicBezTo>
                  <a:lnTo>
                    <a:pt x="4155758" y="783908"/>
                  </a:lnTo>
                  <a:lnTo>
                    <a:pt x="4155758" y="681990"/>
                  </a:lnTo>
                  <a:lnTo>
                    <a:pt x="4150995" y="685800"/>
                  </a:lnTo>
                  <a:cubicBezTo>
                    <a:pt x="4143375" y="690563"/>
                    <a:pt x="4136708" y="694373"/>
                    <a:pt x="4125278" y="697230"/>
                  </a:cubicBezTo>
                  <a:cubicBezTo>
                    <a:pt x="4115753" y="700088"/>
                    <a:pt x="4107180" y="701040"/>
                    <a:pt x="4100512" y="701040"/>
                  </a:cubicBezTo>
                  <a:cubicBezTo>
                    <a:pt x="4075748" y="701040"/>
                    <a:pt x="4058603" y="695325"/>
                    <a:pt x="4046220" y="681038"/>
                  </a:cubicBezTo>
                  <a:cubicBezTo>
                    <a:pt x="4034790" y="667702"/>
                    <a:pt x="4029075" y="645795"/>
                    <a:pt x="4029075" y="613410"/>
                  </a:cubicBezTo>
                  <a:lnTo>
                    <a:pt x="4029075" y="363855"/>
                  </a:lnTo>
                  <a:lnTo>
                    <a:pt x="4155758" y="363855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9D8DE20-1A41-4F32-A2F7-D6BD777AD318}"/>
                </a:ext>
              </a:extLst>
            </p:cNvPr>
            <p:cNvSpPr/>
            <p:nvPr/>
          </p:nvSpPr>
          <p:spPr>
            <a:xfrm>
              <a:off x="7353301" y="-1897063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F250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A3E4C6-6EB9-4031-8A5E-9AB5F258FD63}"/>
                </a:ext>
              </a:extLst>
            </p:cNvPr>
            <p:cNvSpPr/>
            <p:nvPr/>
          </p:nvSpPr>
          <p:spPr>
            <a:xfrm>
              <a:off x="7998143" y="-1897063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7F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C814088-BEA7-4D58-BEA6-545A939CB1F2}"/>
                </a:ext>
              </a:extLst>
            </p:cNvPr>
            <p:cNvSpPr/>
            <p:nvPr/>
          </p:nvSpPr>
          <p:spPr>
            <a:xfrm>
              <a:off x="7353301" y="-1252221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00A4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FCD5A5B-9703-4A12-A4FA-54B47108EFD1}"/>
                </a:ext>
              </a:extLst>
            </p:cNvPr>
            <p:cNvSpPr/>
            <p:nvPr/>
          </p:nvSpPr>
          <p:spPr>
            <a:xfrm>
              <a:off x="7998143" y="-1252221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FFB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42614637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ography Title 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3821" y="1122364"/>
            <a:ext cx="6827265" cy="2576513"/>
          </a:xfrm>
        </p:spPr>
        <p:txBody>
          <a:bodyPr rIns="0"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3821" y="3698876"/>
            <a:ext cx="6827265" cy="1558924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2394">
                <a:solidFill>
                  <a:schemeClr val="accent1"/>
                </a:solidFill>
              </a:defRPr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E3574D-8ABD-40DE-BC1F-304019D0D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86120" y="1122364"/>
            <a:ext cx="4158426" cy="4135437"/>
          </a:xfrm>
        </p:spPr>
        <p:txBody>
          <a:bodyPr rIns="0" anchor="ctr"/>
          <a:lstStyle>
            <a:lvl1pPr marL="0" indent="0" algn="l">
              <a:buNone/>
              <a:defRPr>
                <a:solidFill>
                  <a:schemeClr val="accent3"/>
                </a:solidFill>
                <a:latin typeface="+mj-lt"/>
              </a:defRPr>
            </a:lvl1pPr>
            <a:lvl2pPr marL="456057" indent="0">
              <a:buNone/>
              <a:defRPr/>
            </a:lvl2pPr>
            <a:lvl3pPr marL="912114" indent="0">
              <a:buNone/>
              <a:defRPr/>
            </a:lvl3pPr>
            <a:lvl4pPr marL="1368171" indent="0">
              <a:buNone/>
              <a:defRPr/>
            </a:lvl4pPr>
            <a:lvl5pPr marL="182422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BF2AC0-642B-498C-BF06-9B26C0A37A90}"/>
              </a:ext>
            </a:extLst>
          </p:cNvPr>
          <p:cNvCxnSpPr/>
          <p:nvPr userDrawn="1"/>
        </p:nvCxnSpPr>
        <p:spPr>
          <a:xfrm>
            <a:off x="7486120" y="1379539"/>
            <a:ext cx="0" cy="36210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85FEDB6-AE1B-4A26-A3DA-CCF9A9D4731D}"/>
              </a:ext>
            </a:extLst>
          </p:cNvPr>
          <p:cNvGrpSpPr/>
          <p:nvPr userDrawn="1"/>
        </p:nvGrpSpPr>
        <p:grpSpPr>
          <a:xfrm>
            <a:off x="553821" y="547293"/>
            <a:ext cx="1554197" cy="330567"/>
            <a:chOff x="7353301" y="-1897063"/>
            <a:chExt cx="5749290" cy="1225867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09D12FA-0F93-4FF8-AB34-E1592DCD290E}"/>
                </a:ext>
              </a:extLst>
            </p:cNvPr>
            <p:cNvSpPr/>
            <p:nvPr/>
          </p:nvSpPr>
          <p:spPr>
            <a:xfrm>
              <a:off x="8949691" y="-1705610"/>
              <a:ext cx="4152900" cy="800100"/>
            </a:xfrm>
            <a:custGeom>
              <a:avLst/>
              <a:gdLst>
                <a:gd name="connsiteX0" fmla="*/ 434340 w 4152900"/>
                <a:gd name="connsiteY0" fmla="*/ 516255 h 800100"/>
                <a:gd name="connsiteX1" fmla="*/ 400050 w 4152900"/>
                <a:gd name="connsiteY1" fmla="*/ 613410 h 800100"/>
                <a:gd name="connsiteX2" fmla="*/ 397192 w 4152900"/>
                <a:gd name="connsiteY2" fmla="*/ 613410 h 800100"/>
                <a:gd name="connsiteX3" fmla="*/ 363855 w 4152900"/>
                <a:gd name="connsiteY3" fmla="*/ 518160 h 800100"/>
                <a:gd name="connsiteX4" fmla="*/ 180022 w 4152900"/>
                <a:gd name="connsiteY4" fmla="*/ 56197 h 800100"/>
                <a:gd name="connsiteX5" fmla="*/ 0 w 4152900"/>
                <a:gd name="connsiteY5" fmla="*/ 56197 h 800100"/>
                <a:gd name="connsiteX6" fmla="*/ 0 w 4152900"/>
                <a:gd name="connsiteY6" fmla="*/ 792480 h 800100"/>
                <a:gd name="connsiteX7" fmla="*/ 119063 w 4152900"/>
                <a:gd name="connsiteY7" fmla="*/ 792480 h 800100"/>
                <a:gd name="connsiteX8" fmla="*/ 119063 w 4152900"/>
                <a:gd name="connsiteY8" fmla="*/ 338137 h 800100"/>
                <a:gd name="connsiteX9" fmla="*/ 118110 w 4152900"/>
                <a:gd name="connsiteY9" fmla="*/ 237173 h 800100"/>
                <a:gd name="connsiteX10" fmla="*/ 114300 w 4152900"/>
                <a:gd name="connsiteY10" fmla="*/ 190500 h 800100"/>
                <a:gd name="connsiteX11" fmla="*/ 117157 w 4152900"/>
                <a:gd name="connsiteY11" fmla="*/ 190500 h 800100"/>
                <a:gd name="connsiteX12" fmla="*/ 134302 w 4152900"/>
                <a:gd name="connsiteY12" fmla="*/ 253365 h 800100"/>
                <a:gd name="connsiteX13" fmla="*/ 355282 w 4152900"/>
                <a:gd name="connsiteY13" fmla="*/ 790575 h 800100"/>
                <a:gd name="connsiteX14" fmla="*/ 439102 w 4152900"/>
                <a:gd name="connsiteY14" fmla="*/ 790575 h 800100"/>
                <a:gd name="connsiteX15" fmla="*/ 658177 w 4152900"/>
                <a:gd name="connsiteY15" fmla="*/ 248603 h 800100"/>
                <a:gd name="connsiteX16" fmla="*/ 672465 w 4152900"/>
                <a:gd name="connsiteY16" fmla="*/ 190500 h 800100"/>
                <a:gd name="connsiteX17" fmla="*/ 675322 w 4152900"/>
                <a:gd name="connsiteY17" fmla="*/ 190500 h 800100"/>
                <a:gd name="connsiteX18" fmla="*/ 669607 w 4152900"/>
                <a:gd name="connsiteY18" fmla="*/ 322898 h 800100"/>
                <a:gd name="connsiteX19" fmla="*/ 669607 w 4152900"/>
                <a:gd name="connsiteY19" fmla="*/ 789623 h 800100"/>
                <a:gd name="connsiteX20" fmla="*/ 796290 w 4152900"/>
                <a:gd name="connsiteY20" fmla="*/ 789623 h 800100"/>
                <a:gd name="connsiteX21" fmla="*/ 796290 w 4152900"/>
                <a:gd name="connsiteY21" fmla="*/ 54292 h 800100"/>
                <a:gd name="connsiteX22" fmla="*/ 622935 w 4152900"/>
                <a:gd name="connsiteY22" fmla="*/ 54292 h 800100"/>
                <a:gd name="connsiteX23" fmla="*/ 434340 w 4152900"/>
                <a:gd name="connsiteY23" fmla="*/ 516255 h 800100"/>
                <a:gd name="connsiteX24" fmla="*/ 916305 w 4152900"/>
                <a:gd name="connsiteY24" fmla="*/ 261937 h 800100"/>
                <a:gd name="connsiteX25" fmla="*/ 1040130 w 4152900"/>
                <a:gd name="connsiteY25" fmla="*/ 261937 h 800100"/>
                <a:gd name="connsiteX26" fmla="*/ 1040130 w 4152900"/>
                <a:gd name="connsiteY26" fmla="*/ 789623 h 800100"/>
                <a:gd name="connsiteX27" fmla="*/ 916305 w 4152900"/>
                <a:gd name="connsiteY27" fmla="*/ 789623 h 800100"/>
                <a:gd name="connsiteX28" fmla="*/ 979170 w 4152900"/>
                <a:gd name="connsiteY28" fmla="*/ 39053 h 800100"/>
                <a:gd name="connsiteX29" fmla="*/ 926782 w 4152900"/>
                <a:gd name="connsiteY29" fmla="*/ 60007 h 800100"/>
                <a:gd name="connsiteX30" fmla="*/ 904875 w 4152900"/>
                <a:gd name="connsiteY30" fmla="*/ 111442 h 800100"/>
                <a:gd name="connsiteX31" fmla="*/ 926782 w 4152900"/>
                <a:gd name="connsiteY31" fmla="*/ 161925 h 800100"/>
                <a:gd name="connsiteX32" fmla="*/ 979170 w 4152900"/>
                <a:gd name="connsiteY32" fmla="*/ 181928 h 800100"/>
                <a:gd name="connsiteX33" fmla="*/ 1031557 w 4152900"/>
                <a:gd name="connsiteY33" fmla="*/ 161925 h 800100"/>
                <a:gd name="connsiteX34" fmla="*/ 1053465 w 4152900"/>
                <a:gd name="connsiteY34" fmla="*/ 111442 h 800100"/>
                <a:gd name="connsiteX35" fmla="*/ 1031557 w 4152900"/>
                <a:gd name="connsiteY35" fmla="*/ 60007 h 800100"/>
                <a:gd name="connsiteX36" fmla="*/ 979170 w 4152900"/>
                <a:gd name="connsiteY36" fmla="*/ 39053 h 800100"/>
                <a:gd name="connsiteX37" fmla="*/ 1479232 w 4152900"/>
                <a:gd name="connsiteY37" fmla="*/ 257175 h 800100"/>
                <a:gd name="connsiteX38" fmla="*/ 1409700 w 4152900"/>
                <a:gd name="connsiteY38" fmla="*/ 249555 h 800100"/>
                <a:gd name="connsiteX39" fmla="*/ 1259205 w 4152900"/>
                <a:gd name="connsiteY39" fmla="*/ 286703 h 800100"/>
                <a:gd name="connsiteX40" fmla="*/ 1160145 w 4152900"/>
                <a:gd name="connsiteY40" fmla="*/ 388620 h 800100"/>
                <a:gd name="connsiteX41" fmla="*/ 1125855 w 4152900"/>
                <a:gd name="connsiteY41" fmla="*/ 541020 h 800100"/>
                <a:gd name="connsiteX42" fmla="*/ 1159192 w 4152900"/>
                <a:gd name="connsiteY42" fmla="*/ 677227 h 800100"/>
                <a:gd name="connsiteX43" fmla="*/ 1252538 w 4152900"/>
                <a:gd name="connsiteY43" fmla="*/ 771525 h 800100"/>
                <a:gd name="connsiteX44" fmla="*/ 1388745 w 4152900"/>
                <a:gd name="connsiteY44" fmla="*/ 804863 h 800100"/>
                <a:gd name="connsiteX45" fmla="*/ 1538288 w 4152900"/>
                <a:gd name="connsiteY45" fmla="*/ 769620 h 800100"/>
                <a:gd name="connsiteX46" fmla="*/ 1539240 w 4152900"/>
                <a:gd name="connsiteY46" fmla="*/ 768668 h 800100"/>
                <a:gd name="connsiteX47" fmla="*/ 1539240 w 4152900"/>
                <a:gd name="connsiteY47" fmla="*/ 654368 h 800100"/>
                <a:gd name="connsiteX48" fmla="*/ 1534478 w 4152900"/>
                <a:gd name="connsiteY48" fmla="*/ 658177 h 800100"/>
                <a:gd name="connsiteX49" fmla="*/ 1474470 w 4152900"/>
                <a:gd name="connsiteY49" fmla="*/ 689610 h 800100"/>
                <a:gd name="connsiteX50" fmla="*/ 1415415 w 4152900"/>
                <a:gd name="connsiteY50" fmla="*/ 701040 h 800100"/>
                <a:gd name="connsiteX51" fmla="*/ 1299210 w 4152900"/>
                <a:gd name="connsiteY51" fmla="*/ 655320 h 800100"/>
                <a:gd name="connsiteX52" fmla="*/ 1256348 w 4152900"/>
                <a:gd name="connsiteY52" fmla="*/ 530543 h 800100"/>
                <a:gd name="connsiteX53" fmla="*/ 1300163 w 4152900"/>
                <a:gd name="connsiteY53" fmla="*/ 401955 h 800100"/>
                <a:gd name="connsiteX54" fmla="*/ 1416367 w 4152900"/>
                <a:gd name="connsiteY54" fmla="*/ 354330 h 800100"/>
                <a:gd name="connsiteX55" fmla="*/ 1534478 w 4152900"/>
                <a:gd name="connsiteY55" fmla="*/ 394335 h 800100"/>
                <a:gd name="connsiteX56" fmla="*/ 1539240 w 4152900"/>
                <a:gd name="connsiteY56" fmla="*/ 398145 h 800100"/>
                <a:gd name="connsiteX57" fmla="*/ 1539240 w 4152900"/>
                <a:gd name="connsiteY57" fmla="*/ 277178 h 800100"/>
                <a:gd name="connsiteX58" fmla="*/ 1538288 w 4152900"/>
                <a:gd name="connsiteY58" fmla="*/ 276225 h 800100"/>
                <a:gd name="connsiteX59" fmla="*/ 1479232 w 4152900"/>
                <a:gd name="connsiteY59" fmla="*/ 257175 h 800100"/>
                <a:gd name="connsiteX60" fmla="*/ 1887855 w 4152900"/>
                <a:gd name="connsiteY60" fmla="*/ 253365 h 800100"/>
                <a:gd name="connsiteX61" fmla="*/ 1804035 w 4152900"/>
                <a:gd name="connsiteY61" fmla="*/ 282893 h 800100"/>
                <a:gd name="connsiteX62" fmla="*/ 1756410 w 4152900"/>
                <a:gd name="connsiteY62" fmla="*/ 354330 h 800100"/>
                <a:gd name="connsiteX63" fmla="*/ 1755457 w 4152900"/>
                <a:gd name="connsiteY63" fmla="*/ 354330 h 800100"/>
                <a:gd name="connsiteX64" fmla="*/ 1755457 w 4152900"/>
                <a:gd name="connsiteY64" fmla="*/ 261937 h 800100"/>
                <a:gd name="connsiteX65" fmla="*/ 1631632 w 4152900"/>
                <a:gd name="connsiteY65" fmla="*/ 261937 h 800100"/>
                <a:gd name="connsiteX66" fmla="*/ 1631632 w 4152900"/>
                <a:gd name="connsiteY66" fmla="*/ 789623 h 800100"/>
                <a:gd name="connsiteX67" fmla="*/ 1755457 w 4152900"/>
                <a:gd name="connsiteY67" fmla="*/ 789623 h 800100"/>
                <a:gd name="connsiteX68" fmla="*/ 1755457 w 4152900"/>
                <a:gd name="connsiteY68" fmla="*/ 520065 h 800100"/>
                <a:gd name="connsiteX69" fmla="*/ 1785938 w 4152900"/>
                <a:gd name="connsiteY69" fmla="*/ 408623 h 800100"/>
                <a:gd name="connsiteX70" fmla="*/ 1865948 w 4152900"/>
                <a:gd name="connsiteY70" fmla="*/ 365760 h 800100"/>
                <a:gd name="connsiteX71" fmla="*/ 1903095 w 4152900"/>
                <a:gd name="connsiteY71" fmla="*/ 370523 h 800100"/>
                <a:gd name="connsiteX72" fmla="*/ 1932623 w 4152900"/>
                <a:gd name="connsiteY72" fmla="*/ 382905 h 800100"/>
                <a:gd name="connsiteX73" fmla="*/ 1937385 w 4152900"/>
                <a:gd name="connsiteY73" fmla="*/ 386715 h 800100"/>
                <a:gd name="connsiteX74" fmla="*/ 1937385 w 4152900"/>
                <a:gd name="connsiteY74" fmla="*/ 262890 h 800100"/>
                <a:gd name="connsiteX75" fmla="*/ 1934528 w 4152900"/>
                <a:gd name="connsiteY75" fmla="*/ 261937 h 800100"/>
                <a:gd name="connsiteX76" fmla="*/ 1887855 w 4152900"/>
                <a:gd name="connsiteY76" fmla="*/ 253365 h 800100"/>
                <a:gd name="connsiteX77" fmla="*/ 2225040 w 4152900"/>
                <a:gd name="connsiteY77" fmla="*/ 250508 h 800100"/>
                <a:gd name="connsiteX78" fmla="*/ 2020253 w 4152900"/>
                <a:gd name="connsiteY78" fmla="*/ 326708 h 800100"/>
                <a:gd name="connsiteX79" fmla="*/ 1946910 w 4152900"/>
                <a:gd name="connsiteY79" fmla="*/ 534352 h 800100"/>
                <a:gd name="connsiteX80" fmla="*/ 2019300 w 4152900"/>
                <a:gd name="connsiteY80" fmla="*/ 731520 h 800100"/>
                <a:gd name="connsiteX81" fmla="*/ 2212658 w 4152900"/>
                <a:gd name="connsiteY81" fmla="*/ 803910 h 800100"/>
                <a:gd name="connsiteX82" fmla="*/ 2413635 w 4152900"/>
                <a:gd name="connsiteY82" fmla="*/ 726758 h 800100"/>
                <a:gd name="connsiteX83" fmla="*/ 2486978 w 4152900"/>
                <a:gd name="connsiteY83" fmla="*/ 521970 h 800100"/>
                <a:gd name="connsiteX84" fmla="*/ 2417445 w 4152900"/>
                <a:gd name="connsiteY84" fmla="*/ 322898 h 800100"/>
                <a:gd name="connsiteX85" fmla="*/ 2225040 w 4152900"/>
                <a:gd name="connsiteY85" fmla="*/ 250508 h 800100"/>
                <a:gd name="connsiteX86" fmla="*/ 2324100 w 4152900"/>
                <a:gd name="connsiteY86" fmla="*/ 656273 h 800100"/>
                <a:gd name="connsiteX87" fmla="*/ 2220278 w 4152900"/>
                <a:gd name="connsiteY87" fmla="*/ 700088 h 800100"/>
                <a:gd name="connsiteX88" fmla="*/ 2113598 w 4152900"/>
                <a:gd name="connsiteY88" fmla="*/ 654368 h 800100"/>
                <a:gd name="connsiteX89" fmla="*/ 2075498 w 4152900"/>
                <a:gd name="connsiteY89" fmla="*/ 527685 h 800100"/>
                <a:gd name="connsiteX90" fmla="*/ 2113598 w 4152900"/>
                <a:gd name="connsiteY90" fmla="*/ 398145 h 800100"/>
                <a:gd name="connsiteX91" fmla="*/ 2219325 w 4152900"/>
                <a:gd name="connsiteY91" fmla="*/ 352425 h 800100"/>
                <a:gd name="connsiteX92" fmla="*/ 2322195 w 4152900"/>
                <a:gd name="connsiteY92" fmla="*/ 396240 h 800100"/>
                <a:gd name="connsiteX93" fmla="*/ 2360295 w 4152900"/>
                <a:gd name="connsiteY93" fmla="*/ 524827 h 800100"/>
                <a:gd name="connsiteX94" fmla="*/ 2324100 w 4152900"/>
                <a:gd name="connsiteY94" fmla="*/ 656273 h 800100"/>
                <a:gd name="connsiteX95" fmla="*/ 2763203 w 4152900"/>
                <a:gd name="connsiteY95" fmla="*/ 481012 h 800100"/>
                <a:gd name="connsiteX96" fmla="*/ 2687955 w 4152900"/>
                <a:gd name="connsiteY96" fmla="*/ 441960 h 800100"/>
                <a:gd name="connsiteX97" fmla="*/ 2673667 w 4152900"/>
                <a:gd name="connsiteY97" fmla="*/ 401955 h 800100"/>
                <a:gd name="connsiteX98" fmla="*/ 2693670 w 4152900"/>
                <a:gd name="connsiteY98" fmla="*/ 363855 h 800100"/>
                <a:gd name="connsiteX99" fmla="*/ 2747963 w 4152900"/>
                <a:gd name="connsiteY99" fmla="*/ 349568 h 800100"/>
                <a:gd name="connsiteX100" fmla="*/ 2811780 w 4152900"/>
                <a:gd name="connsiteY100" fmla="*/ 359093 h 800100"/>
                <a:gd name="connsiteX101" fmla="*/ 2867025 w 4152900"/>
                <a:gd name="connsiteY101" fmla="*/ 384810 h 800100"/>
                <a:gd name="connsiteX102" fmla="*/ 2871788 w 4152900"/>
                <a:gd name="connsiteY102" fmla="*/ 388620 h 800100"/>
                <a:gd name="connsiteX103" fmla="*/ 2871788 w 4152900"/>
                <a:gd name="connsiteY103" fmla="*/ 272415 h 800100"/>
                <a:gd name="connsiteX104" fmla="*/ 2868930 w 4152900"/>
                <a:gd name="connsiteY104" fmla="*/ 271462 h 800100"/>
                <a:gd name="connsiteX105" fmla="*/ 2812733 w 4152900"/>
                <a:gd name="connsiteY105" fmla="*/ 255270 h 800100"/>
                <a:gd name="connsiteX106" fmla="*/ 2751773 w 4152900"/>
                <a:gd name="connsiteY106" fmla="*/ 249555 h 800100"/>
                <a:gd name="connsiteX107" fmla="*/ 2606040 w 4152900"/>
                <a:gd name="connsiteY107" fmla="*/ 295275 h 800100"/>
                <a:gd name="connsiteX108" fmla="*/ 2549842 w 4152900"/>
                <a:gd name="connsiteY108" fmla="*/ 411480 h 800100"/>
                <a:gd name="connsiteX109" fmla="*/ 2562225 w 4152900"/>
                <a:gd name="connsiteY109" fmla="*/ 476250 h 800100"/>
                <a:gd name="connsiteX110" fmla="*/ 2600325 w 4152900"/>
                <a:gd name="connsiteY110" fmla="*/ 525780 h 800100"/>
                <a:gd name="connsiteX111" fmla="*/ 2676525 w 4152900"/>
                <a:gd name="connsiteY111" fmla="*/ 568643 h 800100"/>
                <a:gd name="connsiteX112" fmla="*/ 2740342 w 4152900"/>
                <a:gd name="connsiteY112" fmla="*/ 598170 h 800100"/>
                <a:gd name="connsiteX113" fmla="*/ 2768917 w 4152900"/>
                <a:gd name="connsiteY113" fmla="*/ 621030 h 800100"/>
                <a:gd name="connsiteX114" fmla="*/ 2776538 w 4152900"/>
                <a:gd name="connsiteY114" fmla="*/ 650558 h 800100"/>
                <a:gd name="connsiteX115" fmla="*/ 2695575 w 4152900"/>
                <a:gd name="connsiteY115" fmla="*/ 702945 h 800100"/>
                <a:gd name="connsiteX116" fmla="*/ 2626995 w 4152900"/>
                <a:gd name="connsiteY116" fmla="*/ 690563 h 800100"/>
                <a:gd name="connsiteX117" fmla="*/ 2557463 w 4152900"/>
                <a:gd name="connsiteY117" fmla="*/ 655320 h 800100"/>
                <a:gd name="connsiteX118" fmla="*/ 2552700 w 4152900"/>
                <a:gd name="connsiteY118" fmla="*/ 651510 h 800100"/>
                <a:gd name="connsiteX119" fmla="*/ 2552700 w 4152900"/>
                <a:gd name="connsiteY119" fmla="*/ 772477 h 800100"/>
                <a:gd name="connsiteX120" fmla="*/ 2555558 w 4152900"/>
                <a:gd name="connsiteY120" fmla="*/ 773430 h 800100"/>
                <a:gd name="connsiteX121" fmla="*/ 2622233 w 4152900"/>
                <a:gd name="connsiteY121" fmla="*/ 794385 h 800100"/>
                <a:gd name="connsiteX122" fmla="*/ 2693670 w 4152900"/>
                <a:gd name="connsiteY122" fmla="*/ 802958 h 800100"/>
                <a:gd name="connsiteX123" fmla="*/ 2847023 w 4152900"/>
                <a:gd name="connsiteY123" fmla="*/ 757238 h 800100"/>
                <a:gd name="connsiteX124" fmla="*/ 2905125 w 4152900"/>
                <a:gd name="connsiteY124" fmla="*/ 637223 h 800100"/>
                <a:gd name="connsiteX125" fmla="*/ 2874645 w 4152900"/>
                <a:gd name="connsiteY125" fmla="*/ 546735 h 800100"/>
                <a:gd name="connsiteX126" fmla="*/ 2763203 w 4152900"/>
                <a:gd name="connsiteY126" fmla="*/ 481012 h 800100"/>
                <a:gd name="connsiteX127" fmla="*/ 3231833 w 4152900"/>
                <a:gd name="connsiteY127" fmla="*/ 250508 h 800100"/>
                <a:gd name="connsiteX128" fmla="*/ 3027045 w 4152900"/>
                <a:gd name="connsiteY128" fmla="*/ 326708 h 800100"/>
                <a:gd name="connsiteX129" fmla="*/ 2953703 w 4152900"/>
                <a:gd name="connsiteY129" fmla="*/ 534352 h 800100"/>
                <a:gd name="connsiteX130" fmla="*/ 3026092 w 4152900"/>
                <a:gd name="connsiteY130" fmla="*/ 731520 h 800100"/>
                <a:gd name="connsiteX131" fmla="*/ 3219450 w 4152900"/>
                <a:gd name="connsiteY131" fmla="*/ 803910 h 800100"/>
                <a:gd name="connsiteX132" fmla="*/ 3420428 w 4152900"/>
                <a:gd name="connsiteY132" fmla="*/ 726758 h 800100"/>
                <a:gd name="connsiteX133" fmla="*/ 3493770 w 4152900"/>
                <a:gd name="connsiteY133" fmla="*/ 521970 h 800100"/>
                <a:gd name="connsiteX134" fmla="*/ 3424237 w 4152900"/>
                <a:gd name="connsiteY134" fmla="*/ 322898 h 800100"/>
                <a:gd name="connsiteX135" fmla="*/ 3231833 w 4152900"/>
                <a:gd name="connsiteY135" fmla="*/ 250508 h 800100"/>
                <a:gd name="connsiteX136" fmla="*/ 3329940 w 4152900"/>
                <a:gd name="connsiteY136" fmla="*/ 656273 h 800100"/>
                <a:gd name="connsiteX137" fmla="*/ 3226117 w 4152900"/>
                <a:gd name="connsiteY137" fmla="*/ 700088 h 800100"/>
                <a:gd name="connsiteX138" fmla="*/ 3119438 w 4152900"/>
                <a:gd name="connsiteY138" fmla="*/ 654368 h 800100"/>
                <a:gd name="connsiteX139" fmla="*/ 3081338 w 4152900"/>
                <a:gd name="connsiteY139" fmla="*/ 527685 h 800100"/>
                <a:gd name="connsiteX140" fmla="*/ 3119438 w 4152900"/>
                <a:gd name="connsiteY140" fmla="*/ 398145 h 800100"/>
                <a:gd name="connsiteX141" fmla="*/ 3225165 w 4152900"/>
                <a:gd name="connsiteY141" fmla="*/ 352425 h 800100"/>
                <a:gd name="connsiteX142" fmla="*/ 3328035 w 4152900"/>
                <a:gd name="connsiteY142" fmla="*/ 396240 h 800100"/>
                <a:gd name="connsiteX143" fmla="*/ 3366135 w 4152900"/>
                <a:gd name="connsiteY143" fmla="*/ 524827 h 800100"/>
                <a:gd name="connsiteX144" fmla="*/ 3329940 w 4152900"/>
                <a:gd name="connsiteY144" fmla="*/ 656273 h 800100"/>
                <a:gd name="connsiteX145" fmla="*/ 4155758 w 4152900"/>
                <a:gd name="connsiteY145" fmla="*/ 363855 h 800100"/>
                <a:gd name="connsiteX146" fmla="*/ 4155758 w 4152900"/>
                <a:gd name="connsiteY146" fmla="*/ 261937 h 800100"/>
                <a:gd name="connsiteX147" fmla="*/ 4030980 w 4152900"/>
                <a:gd name="connsiteY147" fmla="*/ 261937 h 800100"/>
                <a:gd name="connsiteX148" fmla="*/ 4030980 w 4152900"/>
                <a:gd name="connsiteY148" fmla="*/ 105728 h 800100"/>
                <a:gd name="connsiteX149" fmla="*/ 4027170 w 4152900"/>
                <a:gd name="connsiteY149" fmla="*/ 106680 h 800100"/>
                <a:gd name="connsiteX150" fmla="*/ 3909060 w 4152900"/>
                <a:gd name="connsiteY150" fmla="*/ 141923 h 800100"/>
                <a:gd name="connsiteX151" fmla="*/ 3906203 w 4152900"/>
                <a:gd name="connsiteY151" fmla="*/ 142875 h 800100"/>
                <a:gd name="connsiteX152" fmla="*/ 3906203 w 4152900"/>
                <a:gd name="connsiteY152" fmla="*/ 261937 h 800100"/>
                <a:gd name="connsiteX153" fmla="*/ 3719512 w 4152900"/>
                <a:gd name="connsiteY153" fmla="*/ 261937 h 800100"/>
                <a:gd name="connsiteX154" fmla="*/ 3719512 w 4152900"/>
                <a:gd name="connsiteY154" fmla="*/ 195262 h 800100"/>
                <a:gd name="connsiteX155" fmla="*/ 3740467 w 4152900"/>
                <a:gd name="connsiteY155" fmla="*/ 125730 h 800100"/>
                <a:gd name="connsiteX156" fmla="*/ 3798570 w 4152900"/>
                <a:gd name="connsiteY156" fmla="*/ 102870 h 800100"/>
                <a:gd name="connsiteX157" fmla="*/ 3853815 w 4152900"/>
                <a:gd name="connsiteY157" fmla="*/ 115253 h 800100"/>
                <a:gd name="connsiteX158" fmla="*/ 3858578 w 4152900"/>
                <a:gd name="connsiteY158" fmla="*/ 118110 h 800100"/>
                <a:gd name="connsiteX159" fmla="*/ 3858578 w 4152900"/>
                <a:gd name="connsiteY159" fmla="*/ 10478 h 800100"/>
                <a:gd name="connsiteX160" fmla="*/ 3855720 w 4152900"/>
                <a:gd name="connsiteY160" fmla="*/ 9525 h 800100"/>
                <a:gd name="connsiteX161" fmla="*/ 3786187 w 4152900"/>
                <a:gd name="connsiteY161" fmla="*/ 0 h 800100"/>
                <a:gd name="connsiteX162" fmla="*/ 3687128 w 4152900"/>
                <a:gd name="connsiteY162" fmla="*/ 22860 h 800100"/>
                <a:gd name="connsiteX163" fmla="*/ 3619500 w 4152900"/>
                <a:gd name="connsiteY163" fmla="*/ 90488 h 800100"/>
                <a:gd name="connsiteX164" fmla="*/ 3594735 w 4152900"/>
                <a:gd name="connsiteY164" fmla="*/ 188595 h 800100"/>
                <a:gd name="connsiteX165" fmla="*/ 3594735 w 4152900"/>
                <a:gd name="connsiteY165" fmla="*/ 261937 h 800100"/>
                <a:gd name="connsiteX166" fmla="*/ 3508058 w 4152900"/>
                <a:gd name="connsiteY166" fmla="*/ 261937 h 800100"/>
                <a:gd name="connsiteX167" fmla="*/ 3508058 w 4152900"/>
                <a:gd name="connsiteY167" fmla="*/ 362903 h 800100"/>
                <a:gd name="connsiteX168" fmla="*/ 3594735 w 4152900"/>
                <a:gd name="connsiteY168" fmla="*/ 362903 h 800100"/>
                <a:gd name="connsiteX169" fmla="*/ 3594735 w 4152900"/>
                <a:gd name="connsiteY169" fmla="*/ 789623 h 800100"/>
                <a:gd name="connsiteX170" fmla="*/ 3719512 w 4152900"/>
                <a:gd name="connsiteY170" fmla="*/ 789623 h 800100"/>
                <a:gd name="connsiteX171" fmla="*/ 3719512 w 4152900"/>
                <a:gd name="connsiteY171" fmla="*/ 363855 h 800100"/>
                <a:gd name="connsiteX172" fmla="*/ 3906203 w 4152900"/>
                <a:gd name="connsiteY172" fmla="*/ 363855 h 800100"/>
                <a:gd name="connsiteX173" fmla="*/ 3906203 w 4152900"/>
                <a:gd name="connsiteY173" fmla="*/ 635318 h 800100"/>
                <a:gd name="connsiteX174" fmla="*/ 4063365 w 4152900"/>
                <a:gd name="connsiteY174" fmla="*/ 802958 h 800100"/>
                <a:gd name="connsiteX175" fmla="*/ 4115753 w 4152900"/>
                <a:gd name="connsiteY175" fmla="*/ 797243 h 800100"/>
                <a:gd name="connsiteX176" fmla="*/ 4154805 w 4152900"/>
                <a:gd name="connsiteY176" fmla="*/ 784860 h 800100"/>
                <a:gd name="connsiteX177" fmla="*/ 4155758 w 4152900"/>
                <a:gd name="connsiteY177" fmla="*/ 783908 h 800100"/>
                <a:gd name="connsiteX178" fmla="*/ 4155758 w 4152900"/>
                <a:gd name="connsiteY178" fmla="*/ 681990 h 800100"/>
                <a:gd name="connsiteX179" fmla="*/ 4150995 w 4152900"/>
                <a:gd name="connsiteY179" fmla="*/ 685800 h 800100"/>
                <a:gd name="connsiteX180" fmla="*/ 4125278 w 4152900"/>
                <a:gd name="connsiteY180" fmla="*/ 697230 h 800100"/>
                <a:gd name="connsiteX181" fmla="*/ 4100512 w 4152900"/>
                <a:gd name="connsiteY181" fmla="*/ 701040 h 800100"/>
                <a:gd name="connsiteX182" fmla="*/ 4046220 w 4152900"/>
                <a:gd name="connsiteY182" fmla="*/ 681038 h 800100"/>
                <a:gd name="connsiteX183" fmla="*/ 4029075 w 4152900"/>
                <a:gd name="connsiteY183" fmla="*/ 613410 h 800100"/>
                <a:gd name="connsiteX184" fmla="*/ 4029075 w 4152900"/>
                <a:gd name="connsiteY184" fmla="*/ 363855 h 800100"/>
                <a:gd name="connsiteX185" fmla="*/ 4155758 w 4152900"/>
                <a:gd name="connsiteY185" fmla="*/ 363855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152900" h="800100">
                  <a:moveTo>
                    <a:pt x="434340" y="516255"/>
                  </a:moveTo>
                  <a:lnTo>
                    <a:pt x="400050" y="613410"/>
                  </a:lnTo>
                  <a:lnTo>
                    <a:pt x="397192" y="613410"/>
                  </a:lnTo>
                  <a:cubicBezTo>
                    <a:pt x="391477" y="591502"/>
                    <a:pt x="381000" y="558165"/>
                    <a:pt x="363855" y="518160"/>
                  </a:cubicBezTo>
                  <a:lnTo>
                    <a:pt x="180022" y="56197"/>
                  </a:lnTo>
                  <a:lnTo>
                    <a:pt x="0" y="56197"/>
                  </a:lnTo>
                  <a:lnTo>
                    <a:pt x="0" y="792480"/>
                  </a:lnTo>
                  <a:lnTo>
                    <a:pt x="119063" y="792480"/>
                  </a:lnTo>
                  <a:lnTo>
                    <a:pt x="119063" y="338137"/>
                  </a:lnTo>
                  <a:cubicBezTo>
                    <a:pt x="119063" y="309562"/>
                    <a:pt x="119063" y="277178"/>
                    <a:pt x="118110" y="237173"/>
                  </a:cubicBezTo>
                  <a:cubicBezTo>
                    <a:pt x="117157" y="217170"/>
                    <a:pt x="115252" y="201930"/>
                    <a:pt x="114300" y="190500"/>
                  </a:cubicBezTo>
                  <a:lnTo>
                    <a:pt x="117157" y="190500"/>
                  </a:lnTo>
                  <a:cubicBezTo>
                    <a:pt x="122872" y="219075"/>
                    <a:pt x="129540" y="240030"/>
                    <a:pt x="134302" y="253365"/>
                  </a:cubicBezTo>
                  <a:lnTo>
                    <a:pt x="355282" y="790575"/>
                  </a:lnTo>
                  <a:lnTo>
                    <a:pt x="439102" y="790575"/>
                  </a:lnTo>
                  <a:lnTo>
                    <a:pt x="658177" y="248603"/>
                  </a:lnTo>
                  <a:cubicBezTo>
                    <a:pt x="662940" y="236220"/>
                    <a:pt x="667702" y="211455"/>
                    <a:pt x="672465" y="190500"/>
                  </a:cubicBezTo>
                  <a:lnTo>
                    <a:pt x="675322" y="190500"/>
                  </a:lnTo>
                  <a:cubicBezTo>
                    <a:pt x="672465" y="244792"/>
                    <a:pt x="670560" y="293370"/>
                    <a:pt x="669607" y="322898"/>
                  </a:cubicBezTo>
                  <a:lnTo>
                    <a:pt x="669607" y="789623"/>
                  </a:lnTo>
                  <a:lnTo>
                    <a:pt x="796290" y="789623"/>
                  </a:lnTo>
                  <a:lnTo>
                    <a:pt x="796290" y="54292"/>
                  </a:lnTo>
                  <a:lnTo>
                    <a:pt x="622935" y="54292"/>
                  </a:lnTo>
                  <a:lnTo>
                    <a:pt x="434340" y="516255"/>
                  </a:lnTo>
                  <a:close/>
                  <a:moveTo>
                    <a:pt x="916305" y="261937"/>
                  </a:moveTo>
                  <a:lnTo>
                    <a:pt x="1040130" y="261937"/>
                  </a:lnTo>
                  <a:lnTo>
                    <a:pt x="1040130" y="789623"/>
                  </a:lnTo>
                  <a:lnTo>
                    <a:pt x="916305" y="789623"/>
                  </a:lnTo>
                  <a:close/>
                  <a:moveTo>
                    <a:pt x="979170" y="39053"/>
                  </a:moveTo>
                  <a:cubicBezTo>
                    <a:pt x="958215" y="39053"/>
                    <a:pt x="941070" y="46672"/>
                    <a:pt x="926782" y="60007"/>
                  </a:cubicBezTo>
                  <a:cubicBezTo>
                    <a:pt x="912495" y="73342"/>
                    <a:pt x="904875" y="90488"/>
                    <a:pt x="904875" y="111442"/>
                  </a:cubicBezTo>
                  <a:cubicBezTo>
                    <a:pt x="904875" y="131445"/>
                    <a:pt x="912495" y="148590"/>
                    <a:pt x="926782" y="161925"/>
                  </a:cubicBezTo>
                  <a:cubicBezTo>
                    <a:pt x="941070" y="175260"/>
                    <a:pt x="958215" y="181928"/>
                    <a:pt x="979170" y="181928"/>
                  </a:cubicBezTo>
                  <a:cubicBezTo>
                    <a:pt x="1000125" y="181928"/>
                    <a:pt x="1018222" y="174308"/>
                    <a:pt x="1031557" y="161925"/>
                  </a:cubicBezTo>
                  <a:cubicBezTo>
                    <a:pt x="1045845" y="148590"/>
                    <a:pt x="1053465" y="131445"/>
                    <a:pt x="1053465" y="111442"/>
                  </a:cubicBezTo>
                  <a:cubicBezTo>
                    <a:pt x="1053465" y="91440"/>
                    <a:pt x="1045845" y="74295"/>
                    <a:pt x="1031557" y="60007"/>
                  </a:cubicBezTo>
                  <a:cubicBezTo>
                    <a:pt x="1019175" y="46672"/>
                    <a:pt x="1001078" y="39053"/>
                    <a:pt x="979170" y="39053"/>
                  </a:cubicBezTo>
                  <a:moveTo>
                    <a:pt x="1479232" y="257175"/>
                  </a:moveTo>
                  <a:cubicBezTo>
                    <a:pt x="1456373" y="252412"/>
                    <a:pt x="1432560" y="249555"/>
                    <a:pt x="1409700" y="249555"/>
                  </a:cubicBezTo>
                  <a:cubicBezTo>
                    <a:pt x="1353503" y="249555"/>
                    <a:pt x="1302067" y="261937"/>
                    <a:pt x="1259205" y="286703"/>
                  </a:cubicBezTo>
                  <a:cubicBezTo>
                    <a:pt x="1216342" y="311468"/>
                    <a:pt x="1182053" y="345758"/>
                    <a:pt x="1160145" y="388620"/>
                  </a:cubicBezTo>
                  <a:cubicBezTo>
                    <a:pt x="1137285" y="432435"/>
                    <a:pt x="1125855" y="482918"/>
                    <a:pt x="1125855" y="541020"/>
                  </a:cubicBezTo>
                  <a:cubicBezTo>
                    <a:pt x="1125855" y="591502"/>
                    <a:pt x="1137285" y="636270"/>
                    <a:pt x="1159192" y="677227"/>
                  </a:cubicBezTo>
                  <a:cubicBezTo>
                    <a:pt x="1181100" y="717233"/>
                    <a:pt x="1211580" y="749618"/>
                    <a:pt x="1252538" y="771525"/>
                  </a:cubicBezTo>
                  <a:cubicBezTo>
                    <a:pt x="1291590" y="793433"/>
                    <a:pt x="1337310" y="804863"/>
                    <a:pt x="1388745" y="804863"/>
                  </a:cubicBezTo>
                  <a:cubicBezTo>
                    <a:pt x="1447800" y="804863"/>
                    <a:pt x="1498282" y="792480"/>
                    <a:pt x="1538288" y="769620"/>
                  </a:cubicBezTo>
                  <a:lnTo>
                    <a:pt x="1539240" y="768668"/>
                  </a:lnTo>
                  <a:lnTo>
                    <a:pt x="1539240" y="654368"/>
                  </a:lnTo>
                  <a:lnTo>
                    <a:pt x="1534478" y="658177"/>
                  </a:lnTo>
                  <a:cubicBezTo>
                    <a:pt x="1516380" y="671513"/>
                    <a:pt x="1495425" y="682943"/>
                    <a:pt x="1474470" y="689610"/>
                  </a:cubicBezTo>
                  <a:cubicBezTo>
                    <a:pt x="1452563" y="697230"/>
                    <a:pt x="1432560" y="701040"/>
                    <a:pt x="1415415" y="701040"/>
                  </a:cubicBezTo>
                  <a:cubicBezTo>
                    <a:pt x="1365885" y="701040"/>
                    <a:pt x="1326832" y="686752"/>
                    <a:pt x="1299210" y="655320"/>
                  </a:cubicBezTo>
                  <a:cubicBezTo>
                    <a:pt x="1270635" y="624840"/>
                    <a:pt x="1256348" y="582930"/>
                    <a:pt x="1256348" y="530543"/>
                  </a:cubicBezTo>
                  <a:cubicBezTo>
                    <a:pt x="1256348" y="476250"/>
                    <a:pt x="1270635" y="433387"/>
                    <a:pt x="1300163" y="401955"/>
                  </a:cubicBezTo>
                  <a:cubicBezTo>
                    <a:pt x="1329690" y="370523"/>
                    <a:pt x="1368742" y="354330"/>
                    <a:pt x="1416367" y="354330"/>
                  </a:cubicBezTo>
                  <a:cubicBezTo>
                    <a:pt x="1456373" y="354330"/>
                    <a:pt x="1497330" y="367665"/>
                    <a:pt x="1534478" y="394335"/>
                  </a:cubicBezTo>
                  <a:lnTo>
                    <a:pt x="1539240" y="398145"/>
                  </a:lnTo>
                  <a:lnTo>
                    <a:pt x="1539240" y="277178"/>
                  </a:lnTo>
                  <a:lnTo>
                    <a:pt x="1538288" y="276225"/>
                  </a:lnTo>
                  <a:cubicBezTo>
                    <a:pt x="1522095" y="269558"/>
                    <a:pt x="1503998" y="261937"/>
                    <a:pt x="1479232" y="257175"/>
                  </a:cubicBezTo>
                  <a:moveTo>
                    <a:pt x="1887855" y="253365"/>
                  </a:moveTo>
                  <a:cubicBezTo>
                    <a:pt x="1857375" y="253365"/>
                    <a:pt x="1828800" y="262890"/>
                    <a:pt x="1804035" y="282893"/>
                  </a:cubicBezTo>
                  <a:cubicBezTo>
                    <a:pt x="1783080" y="300037"/>
                    <a:pt x="1768792" y="324803"/>
                    <a:pt x="1756410" y="354330"/>
                  </a:cubicBezTo>
                  <a:lnTo>
                    <a:pt x="1755457" y="354330"/>
                  </a:lnTo>
                  <a:lnTo>
                    <a:pt x="1755457" y="261937"/>
                  </a:lnTo>
                  <a:lnTo>
                    <a:pt x="1631632" y="261937"/>
                  </a:lnTo>
                  <a:lnTo>
                    <a:pt x="1631632" y="789623"/>
                  </a:lnTo>
                  <a:lnTo>
                    <a:pt x="1755457" y="789623"/>
                  </a:lnTo>
                  <a:lnTo>
                    <a:pt x="1755457" y="520065"/>
                  </a:lnTo>
                  <a:cubicBezTo>
                    <a:pt x="1755457" y="474345"/>
                    <a:pt x="1764982" y="436245"/>
                    <a:pt x="1785938" y="408623"/>
                  </a:cubicBezTo>
                  <a:cubicBezTo>
                    <a:pt x="1806892" y="380048"/>
                    <a:pt x="1833563" y="365760"/>
                    <a:pt x="1865948" y="365760"/>
                  </a:cubicBezTo>
                  <a:cubicBezTo>
                    <a:pt x="1877378" y="365760"/>
                    <a:pt x="1888807" y="368618"/>
                    <a:pt x="1903095" y="370523"/>
                  </a:cubicBezTo>
                  <a:cubicBezTo>
                    <a:pt x="1916430" y="374333"/>
                    <a:pt x="1925955" y="378143"/>
                    <a:pt x="1932623" y="382905"/>
                  </a:cubicBezTo>
                  <a:lnTo>
                    <a:pt x="1937385" y="386715"/>
                  </a:lnTo>
                  <a:lnTo>
                    <a:pt x="1937385" y="262890"/>
                  </a:lnTo>
                  <a:lnTo>
                    <a:pt x="1934528" y="261937"/>
                  </a:lnTo>
                  <a:cubicBezTo>
                    <a:pt x="1925955" y="256223"/>
                    <a:pt x="1908810" y="253365"/>
                    <a:pt x="1887855" y="253365"/>
                  </a:cubicBezTo>
                  <a:moveTo>
                    <a:pt x="2225040" y="250508"/>
                  </a:moveTo>
                  <a:cubicBezTo>
                    <a:pt x="2138363" y="250508"/>
                    <a:pt x="2068830" y="276225"/>
                    <a:pt x="2020253" y="326708"/>
                  </a:cubicBezTo>
                  <a:cubicBezTo>
                    <a:pt x="1970723" y="377190"/>
                    <a:pt x="1946910" y="446723"/>
                    <a:pt x="1946910" y="534352"/>
                  </a:cubicBezTo>
                  <a:cubicBezTo>
                    <a:pt x="1946910" y="616268"/>
                    <a:pt x="1971675" y="682943"/>
                    <a:pt x="2019300" y="731520"/>
                  </a:cubicBezTo>
                  <a:cubicBezTo>
                    <a:pt x="2066925" y="779145"/>
                    <a:pt x="2131695" y="803910"/>
                    <a:pt x="2212658" y="803910"/>
                  </a:cubicBezTo>
                  <a:cubicBezTo>
                    <a:pt x="2297430" y="803910"/>
                    <a:pt x="2365058" y="778193"/>
                    <a:pt x="2413635" y="726758"/>
                  </a:cubicBezTo>
                  <a:cubicBezTo>
                    <a:pt x="2463165" y="675323"/>
                    <a:pt x="2486978" y="606743"/>
                    <a:pt x="2486978" y="521970"/>
                  </a:cubicBezTo>
                  <a:cubicBezTo>
                    <a:pt x="2486978" y="438150"/>
                    <a:pt x="2464117" y="371475"/>
                    <a:pt x="2417445" y="322898"/>
                  </a:cubicBezTo>
                  <a:cubicBezTo>
                    <a:pt x="2372678" y="274320"/>
                    <a:pt x="2306955" y="250508"/>
                    <a:pt x="2225040" y="250508"/>
                  </a:cubicBezTo>
                  <a:moveTo>
                    <a:pt x="2324100" y="656273"/>
                  </a:moveTo>
                  <a:cubicBezTo>
                    <a:pt x="2301240" y="685800"/>
                    <a:pt x="2265045" y="700088"/>
                    <a:pt x="2220278" y="700088"/>
                  </a:cubicBezTo>
                  <a:cubicBezTo>
                    <a:pt x="2175510" y="700088"/>
                    <a:pt x="2139315" y="685800"/>
                    <a:pt x="2113598" y="654368"/>
                  </a:cubicBezTo>
                  <a:cubicBezTo>
                    <a:pt x="2087880" y="624840"/>
                    <a:pt x="2075498" y="581977"/>
                    <a:pt x="2075498" y="527685"/>
                  </a:cubicBezTo>
                  <a:cubicBezTo>
                    <a:pt x="2075498" y="471487"/>
                    <a:pt x="2088832" y="428625"/>
                    <a:pt x="2113598" y="398145"/>
                  </a:cubicBezTo>
                  <a:cubicBezTo>
                    <a:pt x="2139315" y="367665"/>
                    <a:pt x="2174558" y="352425"/>
                    <a:pt x="2219325" y="352425"/>
                  </a:cubicBezTo>
                  <a:cubicBezTo>
                    <a:pt x="2263140" y="352425"/>
                    <a:pt x="2297430" y="366712"/>
                    <a:pt x="2322195" y="396240"/>
                  </a:cubicBezTo>
                  <a:cubicBezTo>
                    <a:pt x="2346960" y="425768"/>
                    <a:pt x="2360295" y="468630"/>
                    <a:pt x="2360295" y="524827"/>
                  </a:cubicBezTo>
                  <a:cubicBezTo>
                    <a:pt x="2358390" y="581977"/>
                    <a:pt x="2347913" y="626745"/>
                    <a:pt x="2324100" y="656273"/>
                  </a:cubicBezTo>
                  <a:moveTo>
                    <a:pt x="2763203" y="481012"/>
                  </a:moveTo>
                  <a:cubicBezTo>
                    <a:pt x="2724150" y="464820"/>
                    <a:pt x="2699385" y="452437"/>
                    <a:pt x="2687955" y="441960"/>
                  </a:cubicBezTo>
                  <a:cubicBezTo>
                    <a:pt x="2678430" y="432435"/>
                    <a:pt x="2673667" y="419100"/>
                    <a:pt x="2673667" y="401955"/>
                  </a:cubicBezTo>
                  <a:cubicBezTo>
                    <a:pt x="2673667" y="387668"/>
                    <a:pt x="2679383" y="373380"/>
                    <a:pt x="2693670" y="363855"/>
                  </a:cubicBezTo>
                  <a:cubicBezTo>
                    <a:pt x="2707958" y="354330"/>
                    <a:pt x="2724150" y="349568"/>
                    <a:pt x="2747963" y="349568"/>
                  </a:cubicBezTo>
                  <a:cubicBezTo>
                    <a:pt x="2768917" y="349568"/>
                    <a:pt x="2790825" y="353378"/>
                    <a:pt x="2811780" y="359093"/>
                  </a:cubicBezTo>
                  <a:cubicBezTo>
                    <a:pt x="2832735" y="364808"/>
                    <a:pt x="2851785" y="373380"/>
                    <a:pt x="2867025" y="384810"/>
                  </a:cubicBezTo>
                  <a:lnTo>
                    <a:pt x="2871788" y="388620"/>
                  </a:lnTo>
                  <a:lnTo>
                    <a:pt x="2871788" y="272415"/>
                  </a:lnTo>
                  <a:lnTo>
                    <a:pt x="2868930" y="271462"/>
                  </a:lnTo>
                  <a:cubicBezTo>
                    <a:pt x="2854642" y="265748"/>
                    <a:pt x="2835592" y="260033"/>
                    <a:pt x="2812733" y="255270"/>
                  </a:cubicBezTo>
                  <a:cubicBezTo>
                    <a:pt x="2789873" y="251460"/>
                    <a:pt x="2768917" y="249555"/>
                    <a:pt x="2751773" y="249555"/>
                  </a:cubicBezTo>
                  <a:cubicBezTo>
                    <a:pt x="2692717" y="249555"/>
                    <a:pt x="2644140" y="263843"/>
                    <a:pt x="2606040" y="295275"/>
                  </a:cubicBezTo>
                  <a:cubicBezTo>
                    <a:pt x="2567940" y="324803"/>
                    <a:pt x="2549842" y="364808"/>
                    <a:pt x="2549842" y="411480"/>
                  </a:cubicBezTo>
                  <a:cubicBezTo>
                    <a:pt x="2549842" y="436245"/>
                    <a:pt x="2553653" y="458152"/>
                    <a:pt x="2562225" y="476250"/>
                  </a:cubicBezTo>
                  <a:cubicBezTo>
                    <a:pt x="2570798" y="494348"/>
                    <a:pt x="2583180" y="511493"/>
                    <a:pt x="2600325" y="525780"/>
                  </a:cubicBezTo>
                  <a:cubicBezTo>
                    <a:pt x="2617470" y="539115"/>
                    <a:pt x="2642235" y="554355"/>
                    <a:pt x="2676525" y="568643"/>
                  </a:cubicBezTo>
                  <a:cubicBezTo>
                    <a:pt x="2705100" y="581025"/>
                    <a:pt x="2727008" y="590550"/>
                    <a:pt x="2740342" y="598170"/>
                  </a:cubicBezTo>
                  <a:cubicBezTo>
                    <a:pt x="2753678" y="605790"/>
                    <a:pt x="2762250" y="614363"/>
                    <a:pt x="2768917" y="621030"/>
                  </a:cubicBezTo>
                  <a:cubicBezTo>
                    <a:pt x="2773680" y="628650"/>
                    <a:pt x="2776538" y="638175"/>
                    <a:pt x="2776538" y="650558"/>
                  </a:cubicBezTo>
                  <a:cubicBezTo>
                    <a:pt x="2776538" y="685800"/>
                    <a:pt x="2749867" y="702945"/>
                    <a:pt x="2695575" y="702945"/>
                  </a:cubicBezTo>
                  <a:cubicBezTo>
                    <a:pt x="2674620" y="702945"/>
                    <a:pt x="2652713" y="699135"/>
                    <a:pt x="2626995" y="690563"/>
                  </a:cubicBezTo>
                  <a:cubicBezTo>
                    <a:pt x="2601278" y="681990"/>
                    <a:pt x="2577465" y="669608"/>
                    <a:pt x="2557463" y="655320"/>
                  </a:cubicBezTo>
                  <a:lnTo>
                    <a:pt x="2552700" y="651510"/>
                  </a:lnTo>
                  <a:lnTo>
                    <a:pt x="2552700" y="772477"/>
                  </a:lnTo>
                  <a:lnTo>
                    <a:pt x="2555558" y="773430"/>
                  </a:lnTo>
                  <a:cubicBezTo>
                    <a:pt x="2573655" y="782002"/>
                    <a:pt x="2595563" y="787718"/>
                    <a:pt x="2622233" y="794385"/>
                  </a:cubicBezTo>
                  <a:cubicBezTo>
                    <a:pt x="2648903" y="799148"/>
                    <a:pt x="2672715" y="802958"/>
                    <a:pt x="2693670" y="802958"/>
                  </a:cubicBezTo>
                  <a:cubicBezTo>
                    <a:pt x="2757488" y="802958"/>
                    <a:pt x="2809875" y="788670"/>
                    <a:pt x="2847023" y="757238"/>
                  </a:cubicBezTo>
                  <a:cubicBezTo>
                    <a:pt x="2885123" y="726758"/>
                    <a:pt x="2905125" y="687705"/>
                    <a:pt x="2905125" y="637223"/>
                  </a:cubicBezTo>
                  <a:cubicBezTo>
                    <a:pt x="2905125" y="601980"/>
                    <a:pt x="2895600" y="570548"/>
                    <a:pt x="2874645" y="546735"/>
                  </a:cubicBezTo>
                  <a:cubicBezTo>
                    <a:pt x="2847023" y="523875"/>
                    <a:pt x="2812733" y="500062"/>
                    <a:pt x="2763203" y="481012"/>
                  </a:cubicBezTo>
                  <a:moveTo>
                    <a:pt x="3231833" y="250508"/>
                  </a:moveTo>
                  <a:cubicBezTo>
                    <a:pt x="3145155" y="250508"/>
                    <a:pt x="3075623" y="276225"/>
                    <a:pt x="3027045" y="326708"/>
                  </a:cubicBezTo>
                  <a:cubicBezTo>
                    <a:pt x="2978467" y="377190"/>
                    <a:pt x="2953703" y="446723"/>
                    <a:pt x="2953703" y="534352"/>
                  </a:cubicBezTo>
                  <a:cubicBezTo>
                    <a:pt x="2953703" y="616268"/>
                    <a:pt x="2978467" y="682943"/>
                    <a:pt x="3026092" y="731520"/>
                  </a:cubicBezTo>
                  <a:cubicBezTo>
                    <a:pt x="3073717" y="779145"/>
                    <a:pt x="3138488" y="803910"/>
                    <a:pt x="3219450" y="803910"/>
                  </a:cubicBezTo>
                  <a:cubicBezTo>
                    <a:pt x="3304223" y="803910"/>
                    <a:pt x="3371850" y="778193"/>
                    <a:pt x="3420428" y="726758"/>
                  </a:cubicBezTo>
                  <a:cubicBezTo>
                    <a:pt x="3469958" y="675323"/>
                    <a:pt x="3493770" y="606743"/>
                    <a:pt x="3493770" y="521970"/>
                  </a:cubicBezTo>
                  <a:cubicBezTo>
                    <a:pt x="3493770" y="438150"/>
                    <a:pt x="3470910" y="371475"/>
                    <a:pt x="3424237" y="322898"/>
                  </a:cubicBezTo>
                  <a:cubicBezTo>
                    <a:pt x="3379470" y="274320"/>
                    <a:pt x="3313748" y="250508"/>
                    <a:pt x="3231833" y="250508"/>
                  </a:cubicBezTo>
                  <a:moveTo>
                    <a:pt x="3329940" y="656273"/>
                  </a:moveTo>
                  <a:cubicBezTo>
                    <a:pt x="3307080" y="685800"/>
                    <a:pt x="3270885" y="700088"/>
                    <a:pt x="3226117" y="700088"/>
                  </a:cubicBezTo>
                  <a:cubicBezTo>
                    <a:pt x="3180398" y="700088"/>
                    <a:pt x="3145155" y="685800"/>
                    <a:pt x="3119438" y="654368"/>
                  </a:cubicBezTo>
                  <a:cubicBezTo>
                    <a:pt x="3093720" y="624840"/>
                    <a:pt x="3081338" y="581977"/>
                    <a:pt x="3081338" y="527685"/>
                  </a:cubicBezTo>
                  <a:cubicBezTo>
                    <a:pt x="3081338" y="471487"/>
                    <a:pt x="3094673" y="428625"/>
                    <a:pt x="3119438" y="398145"/>
                  </a:cubicBezTo>
                  <a:cubicBezTo>
                    <a:pt x="3145155" y="367665"/>
                    <a:pt x="3180398" y="352425"/>
                    <a:pt x="3225165" y="352425"/>
                  </a:cubicBezTo>
                  <a:cubicBezTo>
                    <a:pt x="3268028" y="352425"/>
                    <a:pt x="3303270" y="366712"/>
                    <a:pt x="3328035" y="396240"/>
                  </a:cubicBezTo>
                  <a:cubicBezTo>
                    <a:pt x="3352800" y="425768"/>
                    <a:pt x="3366135" y="468630"/>
                    <a:pt x="3366135" y="524827"/>
                  </a:cubicBezTo>
                  <a:cubicBezTo>
                    <a:pt x="3366135" y="581977"/>
                    <a:pt x="3353753" y="626745"/>
                    <a:pt x="3329940" y="656273"/>
                  </a:cubicBezTo>
                  <a:moveTo>
                    <a:pt x="4155758" y="363855"/>
                  </a:moveTo>
                  <a:lnTo>
                    <a:pt x="4155758" y="261937"/>
                  </a:lnTo>
                  <a:lnTo>
                    <a:pt x="4030980" y="261937"/>
                  </a:lnTo>
                  <a:lnTo>
                    <a:pt x="4030980" y="105728"/>
                  </a:lnTo>
                  <a:lnTo>
                    <a:pt x="4027170" y="106680"/>
                  </a:lnTo>
                  <a:lnTo>
                    <a:pt x="3909060" y="141923"/>
                  </a:lnTo>
                  <a:lnTo>
                    <a:pt x="3906203" y="142875"/>
                  </a:lnTo>
                  <a:lnTo>
                    <a:pt x="3906203" y="261937"/>
                  </a:lnTo>
                  <a:lnTo>
                    <a:pt x="3719512" y="261937"/>
                  </a:lnTo>
                  <a:lnTo>
                    <a:pt x="3719512" y="195262"/>
                  </a:lnTo>
                  <a:cubicBezTo>
                    <a:pt x="3719512" y="164783"/>
                    <a:pt x="3727133" y="140970"/>
                    <a:pt x="3740467" y="125730"/>
                  </a:cubicBezTo>
                  <a:cubicBezTo>
                    <a:pt x="3753803" y="110490"/>
                    <a:pt x="3773805" y="102870"/>
                    <a:pt x="3798570" y="102870"/>
                  </a:cubicBezTo>
                  <a:cubicBezTo>
                    <a:pt x="3815715" y="102870"/>
                    <a:pt x="3833812" y="106680"/>
                    <a:pt x="3853815" y="115253"/>
                  </a:cubicBezTo>
                  <a:lnTo>
                    <a:pt x="3858578" y="118110"/>
                  </a:lnTo>
                  <a:lnTo>
                    <a:pt x="3858578" y="10478"/>
                  </a:lnTo>
                  <a:lnTo>
                    <a:pt x="3855720" y="9525"/>
                  </a:lnTo>
                  <a:cubicBezTo>
                    <a:pt x="3838575" y="3810"/>
                    <a:pt x="3815715" y="0"/>
                    <a:pt x="3786187" y="0"/>
                  </a:cubicBezTo>
                  <a:cubicBezTo>
                    <a:pt x="3749040" y="0"/>
                    <a:pt x="3716655" y="8572"/>
                    <a:pt x="3687128" y="22860"/>
                  </a:cubicBezTo>
                  <a:cubicBezTo>
                    <a:pt x="3657600" y="39053"/>
                    <a:pt x="3635692" y="60960"/>
                    <a:pt x="3619500" y="90488"/>
                  </a:cubicBezTo>
                  <a:cubicBezTo>
                    <a:pt x="3603308" y="119062"/>
                    <a:pt x="3594735" y="151448"/>
                    <a:pt x="3594735" y="188595"/>
                  </a:cubicBezTo>
                  <a:lnTo>
                    <a:pt x="3594735" y="261937"/>
                  </a:lnTo>
                  <a:lnTo>
                    <a:pt x="3508058" y="261937"/>
                  </a:lnTo>
                  <a:lnTo>
                    <a:pt x="3508058" y="362903"/>
                  </a:lnTo>
                  <a:lnTo>
                    <a:pt x="3594735" y="362903"/>
                  </a:lnTo>
                  <a:lnTo>
                    <a:pt x="3594735" y="789623"/>
                  </a:lnTo>
                  <a:lnTo>
                    <a:pt x="3719512" y="789623"/>
                  </a:lnTo>
                  <a:lnTo>
                    <a:pt x="3719512" y="363855"/>
                  </a:lnTo>
                  <a:lnTo>
                    <a:pt x="3906203" y="363855"/>
                  </a:lnTo>
                  <a:lnTo>
                    <a:pt x="3906203" y="635318"/>
                  </a:lnTo>
                  <a:cubicBezTo>
                    <a:pt x="3906203" y="746760"/>
                    <a:pt x="3958590" y="802958"/>
                    <a:pt x="4063365" y="802958"/>
                  </a:cubicBezTo>
                  <a:cubicBezTo>
                    <a:pt x="4080510" y="802958"/>
                    <a:pt x="4098608" y="800100"/>
                    <a:pt x="4115753" y="797243"/>
                  </a:cubicBezTo>
                  <a:cubicBezTo>
                    <a:pt x="4133850" y="793433"/>
                    <a:pt x="4147185" y="788670"/>
                    <a:pt x="4154805" y="784860"/>
                  </a:cubicBezTo>
                  <a:lnTo>
                    <a:pt x="4155758" y="783908"/>
                  </a:lnTo>
                  <a:lnTo>
                    <a:pt x="4155758" y="681990"/>
                  </a:lnTo>
                  <a:lnTo>
                    <a:pt x="4150995" y="685800"/>
                  </a:lnTo>
                  <a:cubicBezTo>
                    <a:pt x="4143375" y="690563"/>
                    <a:pt x="4136708" y="694373"/>
                    <a:pt x="4125278" y="697230"/>
                  </a:cubicBezTo>
                  <a:cubicBezTo>
                    <a:pt x="4115753" y="700088"/>
                    <a:pt x="4107180" y="701040"/>
                    <a:pt x="4100512" y="701040"/>
                  </a:cubicBezTo>
                  <a:cubicBezTo>
                    <a:pt x="4075748" y="701040"/>
                    <a:pt x="4058603" y="695325"/>
                    <a:pt x="4046220" y="681038"/>
                  </a:cubicBezTo>
                  <a:cubicBezTo>
                    <a:pt x="4034790" y="667702"/>
                    <a:pt x="4029075" y="645795"/>
                    <a:pt x="4029075" y="613410"/>
                  </a:cubicBezTo>
                  <a:lnTo>
                    <a:pt x="4029075" y="363855"/>
                  </a:lnTo>
                  <a:lnTo>
                    <a:pt x="4155758" y="363855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FEAC267-163C-4DCC-8381-D0CAC8DEC502}"/>
                </a:ext>
              </a:extLst>
            </p:cNvPr>
            <p:cNvSpPr/>
            <p:nvPr/>
          </p:nvSpPr>
          <p:spPr>
            <a:xfrm>
              <a:off x="7353301" y="-1897063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F250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10C74F8-8AA7-4335-B883-92AC821E5BC6}"/>
                </a:ext>
              </a:extLst>
            </p:cNvPr>
            <p:cNvSpPr/>
            <p:nvPr/>
          </p:nvSpPr>
          <p:spPr>
            <a:xfrm>
              <a:off x="7998143" y="-1897063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7F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0F6CD7D-FED7-4E94-B613-8858CD9EF9D5}"/>
                </a:ext>
              </a:extLst>
            </p:cNvPr>
            <p:cNvSpPr/>
            <p:nvPr/>
          </p:nvSpPr>
          <p:spPr>
            <a:xfrm>
              <a:off x="7353301" y="-1252221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00A4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4D0F63C-34B6-4893-AC74-41986002A339}"/>
                </a:ext>
              </a:extLst>
            </p:cNvPr>
            <p:cNvSpPr/>
            <p:nvPr/>
          </p:nvSpPr>
          <p:spPr>
            <a:xfrm>
              <a:off x="7998143" y="-1252221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FFB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01213493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369" y="473236"/>
            <a:ext cx="11081177" cy="10206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92716"/>
            <a:ext cx="4114800" cy="18288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11ECA-E42E-4E41-86BD-D4D827D05F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369" y="1222805"/>
            <a:ext cx="11081177" cy="457200"/>
          </a:xfrm>
        </p:spPr>
        <p:txBody>
          <a:bodyPr anchor="ctr"/>
          <a:lstStyle>
            <a:lvl1pPr marL="0" indent="0">
              <a:buNone/>
              <a:defRPr sz="2200">
                <a:latin typeface="+mj-lt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668EBDF-6910-4128-87F9-14E83FC78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4143" y="6401594"/>
            <a:ext cx="366667" cy="365125"/>
          </a:xfrm>
          <a:prstGeom prst="rect">
            <a:avLst/>
          </a:prstGeom>
        </p:spPr>
        <p:txBody>
          <a:bodyPr/>
          <a:lstStyle/>
          <a:p>
            <a:fld id="{7B76384A-BF72-4EC3-9EB1-950545506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03247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3" y="473796"/>
            <a:ext cx="1335673" cy="19027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26E514D-8AB8-4BDB-8B21-573BB18482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3496" y="52387"/>
            <a:ext cx="3400425" cy="6753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B24F7F-3E0C-41D8-BBAF-F7F29E3A9C6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69" y="2323339"/>
            <a:ext cx="3255901" cy="179310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chemeClr val="bg2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27280953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9AD33B0-14F4-4447-A6C8-EED048148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0" y="3520440"/>
            <a:ext cx="12184380" cy="3337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369" y="473236"/>
            <a:ext cx="11081177" cy="10206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92716"/>
            <a:ext cx="41148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11ECA-E42E-4E41-86BD-D4D827D05F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369" y="1222805"/>
            <a:ext cx="11081177" cy="457200"/>
          </a:xfrm>
        </p:spPr>
        <p:txBody>
          <a:bodyPr anchor="ctr"/>
          <a:lstStyle>
            <a:lvl1pPr marL="0" indent="0">
              <a:buNone/>
              <a:defRPr sz="2200">
                <a:latin typeface="+mj-lt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668EBDF-6910-4128-87F9-14E83FC78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4143" y="6401594"/>
            <a:ext cx="36666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76384A-BF72-4EC3-9EB1-950545506B9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26844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68EA2-A5E8-4BC2-BABE-993071FF8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369" y="473236"/>
            <a:ext cx="11081177" cy="1020602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11ECA-E42E-4E41-86BD-D4D827D05F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369" y="1222805"/>
            <a:ext cx="11081177" cy="457200"/>
          </a:xfrm>
        </p:spPr>
        <p:txBody>
          <a:bodyPr anchor="ctr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92716"/>
            <a:ext cx="41148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668EBDF-6910-4128-87F9-14E83FC78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4143" y="6401594"/>
            <a:ext cx="36666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76384A-BF72-4EC3-9EB1-950545506B9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250963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7C5EDF-361A-4236-B112-44913FF70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69" y="2918699"/>
            <a:ext cx="11081177" cy="1020602"/>
          </a:xfrm>
        </p:spPr>
        <p:txBody>
          <a:bodyPr anchor="ctr"/>
          <a:lstStyle>
            <a:lvl1pPr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612253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E1667F-5928-4CA5-9E9A-6D60293DC9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4BB6F7-36B3-42CD-8196-337611403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6000"/>
                </a:srgbClr>
              </a:gs>
              <a:gs pos="100000">
                <a:srgbClr val="000000">
                  <a:alpha val="40000"/>
                </a:srgbClr>
              </a:gs>
              <a:gs pos="58000">
                <a:srgbClr val="000000">
                  <a:alpha val="84000"/>
                </a:srgb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1" tIns="146304" rIns="182881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8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EF33B-97ED-4DAA-8343-1B0FA38CD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flipH="1">
            <a:off x="0" y="0"/>
            <a:ext cx="1335024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1" tIns="146304" rIns="182881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8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D03B8-1E65-4B5E-B5AA-4770DA1FB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12" y="2918699"/>
            <a:ext cx="11081177" cy="1020602"/>
          </a:xfrm>
        </p:spPr>
        <p:txBody>
          <a:bodyPr anchor="ctr"/>
          <a:lstStyle>
            <a:lvl1pPr algn="ctr">
              <a:defRPr sz="4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53722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63369" y="1506067"/>
            <a:ext cx="11081177" cy="2396047"/>
          </a:xfrm>
          <a:prstGeom prst="rect">
            <a:avLst/>
          </a:prstGeom>
        </p:spPr>
        <p:txBody>
          <a:bodyPr/>
          <a:lstStyle>
            <a:lvl1pPr marL="284078" indent="-284078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8840" indent="-274764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2918" indent="-284078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6455" indent="-22353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89992" indent="-22353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8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18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63369" y="473236"/>
            <a:ext cx="11081177" cy="1020602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72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436710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7C5EDF-361A-4236-B112-44913FF70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69" y="2918699"/>
            <a:ext cx="11081177" cy="1020602"/>
          </a:xfrm>
        </p:spPr>
        <p:txBody>
          <a:bodyPr anchor="ctr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68364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2" y="4847661"/>
            <a:ext cx="9609045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2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8540C2E-9B30-4C49-A830-87F736CCBD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90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3EBA8-9428-5042-A6AB-BA1563CB95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17" y="0"/>
            <a:ext cx="597379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5593659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67" y="206105"/>
            <a:ext cx="5583404" cy="64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7247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82" y="321589"/>
            <a:ext cx="5413537" cy="62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2085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7D490-6D76-184D-B20A-2C0F2F3DD099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B63C3A-8B21-B940-BD1D-D9281E6DD2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5012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1901" y="0"/>
            <a:ext cx="6080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4798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60"/>
            <a:ext cx="11231768" cy="202185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32277" y="2842059"/>
            <a:ext cx="6843271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4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  <p:sldLayoutId id="2147483947" r:id="rId14"/>
    <p:sldLayoutId id="2147483948" r:id="rId15"/>
    <p:sldLayoutId id="2147483949" r:id="rId16"/>
    <p:sldLayoutId id="2147483950" r:id="rId17"/>
    <p:sldLayoutId id="2147483951" r:id="rId18"/>
    <p:sldLayoutId id="2147483952" r:id="rId19"/>
    <p:sldLayoutId id="2147483953" r:id="rId20"/>
    <p:sldLayoutId id="2147483954" r:id="rId21"/>
    <p:sldLayoutId id="2147483955" r:id="rId22"/>
    <p:sldLayoutId id="2147483956" r:id="rId23"/>
    <p:sldLayoutId id="2147483957" r:id="rId24"/>
    <p:sldLayoutId id="2147483958" r:id="rId25"/>
    <p:sldLayoutId id="2147483959" r:id="rId26"/>
    <p:sldLayoutId id="2147483960" r:id="rId27"/>
    <p:sldLayoutId id="2147483961" r:id="rId28"/>
    <p:sldLayoutId id="2147483962" r:id="rId29"/>
    <p:sldLayoutId id="2147483963" r:id="rId30"/>
    <p:sldLayoutId id="2147483964" r:id="rId31"/>
    <p:sldLayoutId id="2147483965" r:id="rId32"/>
    <p:sldLayoutId id="2147483966" r:id="rId33"/>
    <p:sldLayoutId id="2147483967" r:id="rId34"/>
    <p:sldLayoutId id="2147483968" r:id="rId35"/>
    <p:sldLayoutId id="2147483969" r:id="rId36"/>
    <p:sldLayoutId id="2147483970" r:id="rId37"/>
    <p:sldLayoutId id="2147483971" r:id="rId38"/>
    <p:sldLayoutId id="2147483972" r:id="rId39"/>
    <p:sldLayoutId id="2147483973" r:id="rId40"/>
    <p:sldLayoutId id="2147483974" r:id="rId41"/>
    <p:sldLayoutId id="2147483975" r:id="rId42"/>
    <p:sldLayoutId id="2147483976" r:id="rId43"/>
    <p:sldLayoutId id="2147483977" r:id="rId44"/>
    <p:sldLayoutId id="2147483978" r:id="rId45"/>
    <p:sldLayoutId id="2147483979" r:id="rId46"/>
    <p:sldLayoutId id="2147483980" r:id="rId47"/>
  </p:sldLayoutIdLst>
  <p:transition>
    <p:fade/>
  </p:transition>
  <p:hf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rgbClr val="000000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archcenter.blob.core.windows.net/cdn/fusion/readiness/Microsoft-Cloud-Adoption-Framework-Strategy-and-Plan-Template.docx" TargetMode="Externa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5"/>
                </a:solidFill>
              </a:rPr>
              <a:t>Azure Machine Learning  </a:t>
            </a:r>
            <a:br>
              <a:rPr lang="en-US" sz="4000" dirty="0">
                <a:solidFill>
                  <a:schemeClr val="accent5"/>
                </a:solidFill>
              </a:rPr>
            </a:br>
            <a:r>
              <a:rPr lang="en-US" sz="4000" dirty="0">
                <a:solidFill>
                  <a:schemeClr val="accent5"/>
                </a:solidFill>
              </a:rPr>
              <a:t>Adoption Framework</a:t>
            </a:r>
            <a:br>
              <a:rPr lang="en-US" sz="4000" dirty="0"/>
            </a:br>
            <a:r>
              <a:rPr lang="en-US" sz="400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54185896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BE6F58B7-31B0-4F43-AB8B-CAE070D2F843}"/>
              </a:ext>
            </a:extLst>
          </p:cNvPr>
          <p:cNvSpPr/>
          <p:nvPr/>
        </p:nvSpPr>
        <p:spPr bwMode="auto">
          <a:xfrm>
            <a:off x="8711606" y="2459663"/>
            <a:ext cx="2410050" cy="241005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C409D-A115-43FC-95A2-3E2B9480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620428"/>
            <a:ext cx="11736005" cy="1590179"/>
          </a:xfrm>
        </p:spPr>
        <p:txBody>
          <a:bodyPr/>
          <a:lstStyle/>
          <a:p>
            <a:r>
              <a:rPr lang="en-US" dirty="0"/>
              <a:t>Define Strategy | Identify Business Outcomes</a:t>
            </a:r>
            <a:br>
              <a:rPr lang="en-US" dirty="0"/>
            </a:br>
            <a:r>
              <a:rPr lang="en-US" sz="2400" dirty="0">
                <a:solidFill>
                  <a:schemeClr val="tx2"/>
                </a:solidFill>
              </a:rPr>
              <a:t>Engage different stakeholders and document desired outcomes across these categories</a:t>
            </a:r>
            <a:br>
              <a:rPr lang="en-US" sz="2400" dirty="0">
                <a:solidFill>
                  <a:schemeClr val="tx2"/>
                </a:solidFill>
              </a:rPr>
            </a:b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56790-8FE3-4334-879A-0114FC6AB2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6" y="1922586"/>
            <a:ext cx="7872841" cy="4647426"/>
          </a:xfrm>
        </p:spPr>
        <p:txBody>
          <a:bodyPr/>
          <a:lstStyle/>
          <a:p>
            <a:pPr marL="227013" indent="-227013">
              <a:lnSpc>
                <a:spcPct val="100000"/>
              </a:lnSpc>
              <a:spcAft>
                <a:spcPts val="1200"/>
              </a:spcAft>
            </a:pPr>
            <a:r>
              <a:rPr lang="en-US" sz="1800" dirty="0"/>
              <a:t>Fiscal outcomes include better understanding and planning of costs, optimized cost allocation, and reuse of existing investments</a:t>
            </a:r>
          </a:p>
          <a:p>
            <a:pPr marL="227013" indent="-227013">
              <a:lnSpc>
                <a:spcPct val="100000"/>
              </a:lnSpc>
              <a:spcAft>
                <a:spcPts val="1200"/>
              </a:spcAft>
            </a:pPr>
            <a:r>
              <a:rPr lang="en-US" sz="1800" dirty="0"/>
              <a:t>Agility outcomes include decreased time-to-market, elastic resource allocation and consumption, and personalized AML environments</a:t>
            </a:r>
          </a:p>
          <a:p>
            <a:pPr marL="227013" indent="-227013">
              <a:lnSpc>
                <a:spcPct val="100000"/>
              </a:lnSpc>
              <a:spcAft>
                <a:spcPts val="1200"/>
              </a:spcAft>
            </a:pPr>
            <a:r>
              <a:rPr lang="en-US" sz="1800" dirty="0"/>
              <a:t>Customer engagement outcomes include alignment of products and/or services with customer needs, creation of new markets, and disruption of existing markets</a:t>
            </a:r>
          </a:p>
          <a:p>
            <a:pPr marL="227013" indent="-227013">
              <a:lnSpc>
                <a:spcPct val="100000"/>
              </a:lnSpc>
              <a:spcAft>
                <a:spcPts val="1200"/>
              </a:spcAft>
            </a:pPr>
            <a:r>
              <a:rPr lang="en-US" sz="1800" dirty="0"/>
              <a:t>Performance outcomes include availability of high-performance Machine Learning compute resources, and reutilization of existing data science / data engineering compute resource investments</a:t>
            </a:r>
          </a:p>
          <a:p>
            <a:pPr marL="227013" indent="-227013">
              <a:lnSpc>
                <a:spcPct val="100000"/>
              </a:lnSpc>
              <a:spcAft>
                <a:spcPts val="1200"/>
              </a:spcAft>
            </a:pPr>
            <a:r>
              <a:rPr lang="en-US" sz="1800" dirty="0"/>
              <a:t>Responsibility &amp; Transparency outcomes include responsible AI and Machine Learning</a:t>
            </a:r>
          </a:p>
          <a:p>
            <a:pPr marL="227013" indent="-227013">
              <a:lnSpc>
                <a:spcPct val="100000"/>
              </a:lnSpc>
              <a:spcAft>
                <a:spcPts val="1200"/>
              </a:spcAft>
            </a:pPr>
            <a:r>
              <a:rPr lang="en-US" sz="1800" dirty="0"/>
              <a:t>Security &amp; Compliance outcomes include regulations addressed and implemented</a:t>
            </a:r>
          </a:p>
        </p:txBody>
      </p:sp>
      <p:pic>
        <p:nvPicPr>
          <p:cNvPr id="15" name="Graphic 14" descr="Users">
            <a:extLst>
              <a:ext uri="{FF2B5EF4-FFF2-40B4-BE49-F238E27FC236}">
                <a16:creationId xmlns:a16="http://schemas.microsoft.com/office/drawing/2014/main" id="{55BB6771-C766-4F0F-9126-46EC86513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320" y="2757376"/>
            <a:ext cx="1814623" cy="181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766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C409D-A115-43FC-95A2-3E2B9480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620428"/>
            <a:ext cx="11736005" cy="1590179"/>
          </a:xfrm>
        </p:spPr>
        <p:txBody>
          <a:bodyPr/>
          <a:lstStyle/>
          <a:p>
            <a:r>
              <a:rPr lang="en-US" dirty="0"/>
              <a:t>Define Strategy | Identify Business Outcomes</a:t>
            </a:r>
            <a:br>
              <a:rPr lang="en-US" dirty="0"/>
            </a:br>
            <a:r>
              <a:rPr lang="en-US" sz="2400" dirty="0">
                <a:solidFill>
                  <a:schemeClr val="tx2"/>
                </a:solidFill>
              </a:rPr>
              <a:t>Engage different stakeholders and document desired outcomes across these categories</a:t>
            </a:r>
            <a:br>
              <a:rPr lang="en-US" sz="2400" dirty="0">
                <a:solidFill>
                  <a:schemeClr val="tx2"/>
                </a:solidFill>
              </a:rPr>
            </a:br>
            <a:endParaRPr lang="en-US" sz="2400" dirty="0">
              <a:solidFill>
                <a:schemeClr val="tx2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E03ACDA-5468-4099-9633-7031F6EC8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078423"/>
              </p:ext>
            </p:extLst>
          </p:nvPr>
        </p:nvGraphicFramePr>
        <p:xfrm>
          <a:off x="425828" y="1748423"/>
          <a:ext cx="378836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603">
                  <a:extLst>
                    <a:ext uri="{9D8B030D-6E8A-4147-A177-3AD203B41FA5}">
                      <a16:colId xmlns:a16="http://schemas.microsoft.com/office/drawing/2014/main" val="99662725"/>
                    </a:ext>
                  </a:extLst>
                </a:gridCol>
                <a:gridCol w="1240404">
                  <a:extLst>
                    <a:ext uri="{9D8B030D-6E8A-4147-A177-3AD203B41FA5}">
                      <a16:colId xmlns:a16="http://schemas.microsoft.com/office/drawing/2014/main" val="2695541516"/>
                    </a:ext>
                  </a:extLst>
                </a:gridCol>
                <a:gridCol w="1411356">
                  <a:extLst>
                    <a:ext uri="{9D8B030D-6E8A-4147-A177-3AD203B41FA5}">
                      <a16:colId xmlns:a16="http://schemas.microsoft.com/office/drawing/2014/main" val="1592057818"/>
                    </a:ext>
                  </a:extLst>
                </a:gridCol>
              </a:tblGrid>
              <a:tr h="220255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Business Drivers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KPI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Capabilities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6675307"/>
                  </a:ext>
                </a:extLst>
              </a:tr>
              <a:tr h="192723"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High Priority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626554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r>
                        <a:rPr lang="en-US" sz="1000" dirty="0"/>
                        <a:t>Stake holder: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823828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r>
                        <a:rPr lang="en-US" sz="1000" dirty="0"/>
                        <a:t>Outcome: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76242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8689471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r>
                        <a:rPr lang="en-US" sz="1000" dirty="0"/>
                        <a:t>Business driver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Success metric 1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Required capability 1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741465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r>
                        <a:rPr lang="en-US" sz="1000" dirty="0"/>
                        <a:t>Business driver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Success metric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Required capability 2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4113952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r>
                        <a:rPr lang="en-US" sz="1000" dirty="0"/>
                        <a:t>Business driver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Success metric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Required capability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0943843"/>
                  </a:ext>
                </a:extLst>
              </a:tr>
            </a:tbl>
          </a:graphicData>
        </a:graphic>
      </p:graphicFrame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438BA216-2A5D-404F-BB57-9EE2812FF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027207"/>
              </p:ext>
            </p:extLst>
          </p:nvPr>
        </p:nvGraphicFramePr>
        <p:xfrm>
          <a:off x="425828" y="4099359"/>
          <a:ext cx="378836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603">
                  <a:extLst>
                    <a:ext uri="{9D8B030D-6E8A-4147-A177-3AD203B41FA5}">
                      <a16:colId xmlns:a16="http://schemas.microsoft.com/office/drawing/2014/main" val="99662725"/>
                    </a:ext>
                  </a:extLst>
                </a:gridCol>
                <a:gridCol w="1240404">
                  <a:extLst>
                    <a:ext uri="{9D8B030D-6E8A-4147-A177-3AD203B41FA5}">
                      <a16:colId xmlns:a16="http://schemas.microsoft.com/office/drawing/2014/main" val="2695541516"/>
                    </a:ext>
                  </a:extLst>
                </a:gridCol>
                <a:gridCol w="1411356">
                  <a:extLst>
                    <a:ext uri="{9D8B030D-6E8A-4147-A177-3AD203B41FA5}">
                      <a16:colId xmlns:a16="http://schemas.microsoft.com/office/drawing/2014/main" val="1592057818"/>
                    </a:ext>
                  </a:extLst>
                </a:gridCol>
              </a:tblGrid>
              <a:tr h="220255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Business Drivers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KPI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Capabilities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6675307"/>
                  </a:ext>
                </a:extLst>
              </a:tr>
              <a:tr h="192723"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High Priority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626554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r>
                        <a:rPr lang="en-US" sz="1000" dirty="0"/>
                        <a:t>Stake holder: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823828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r>
                        <a:rPr lang="en-US" sz="1000" dirty="0"/>
                        <a:t>Outcome: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76242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8689471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r>
                        <a:rPr lang="en-US" sz="1000" dirty="0"/>
                        <a:t>Business driver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Success metric 1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Required capability 1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741465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r>
                        <a:rPr lang="en-US" sz="1000" dirty="0"/>
                        <a:t>Business driver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Success metric 2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Required capability 2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4113952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r>
                        <a:rPr lang="en-US" sz="1000" dirty="0"/>
                        <a:t>Business driver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Success metric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Required capability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0943843"/>
                  </a:ext>
                </a:extLst>
              </a:tr>
            </a:tbl>
          </a:graphicData>
        </a:graphic>
      </p:graphicFrame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ECD11652-872D-48E4-901E-9DE31D0C7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836313"/>
              </p:ext>
            </p:extLst>
          </p:nvPr>
        </p:nvGraphicFramePr>
        <p:xfrm>
          <a:off x="4299438" y="1748423"/>
          <a:ext cx="378836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603">
                  <a:extLst>
                    <a:ext uri="{9D8B030D-6E8A-4147-A177-3AD203B41FA5}">
                      <a16:colId xmlns:a16="http://schemas.microsoft.com/office/drawing/2014/main" val="99662725"/>
                    </a:ext>
                  </a:extLst>
                </a:gridCol>
                <a:gridCol w="1240404">
                  <a:extLst>
                    <a:ext uri="{9D8B030D-6E8A-4147-A177-3AD203B41FA5}">
                      <a16:colId xmlns:a16="http://schemas.microsoft.com/office/drawing/2014/main" val="2695541516"/>
                    </a:ext>
                  </a:extLst>
                </a:gridCol>
                <a:gridCol w="1411356">
                  <a:extLst>
                    <a:ext uri="{9D8B030D-6E8A-4147-A177-3AD203B41FA5}">
                      <a16:colId xmlns:a16="http://schemas.microsoft.com/office/drawing/2014/main" val="1592057818"/>
                    </a:ext>
                  </a:extLst>
                </a:gridCol>
              </a:tblGrid>
              <a:tr h="220255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Business Drivers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KPI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Capabilities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6675307"/>
                  </a:ext>
                </a:extLst>
              </a:tr>
              <a:tr h="192723"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Mid Priority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626554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r>
                        <a:rPr lang="en-US" sz="1000" dirty="0"/>
                        <a:t>Stake holder: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823828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r>
                        <a:rPr lang="en-US" sz="1000" dirty="0"/>
                        <a:t>Outcome: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76242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8689471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r>
                        <a:rPr lang="en-US" sz="1000" dirty="0"/>
                        <a:t>Business driver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Success metric 1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Required capability 1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741465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r>
                        <a:rPr lang="en-US" sz="1000" dirty="0"/>
                        <a:t>Business driver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Success metric 2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Required capability 2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4113952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r>
                        <a:rPr lang="en-US" sz="1000" dirty="0"/>
                        <a:t>Business driver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Success metric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Required capability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0943843"/>
                  </a:ext>
                </a:extLst>
              </a:tr>
            </a:tbl>
          </a:graphicData>
        </a:graphic>
      </p:graphicFrame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E5B3FA91-0944-439E-ABC8-EDC97CF7F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880572"/>
              </p:ext>
            </p:extLst>
          </p:nvPr>
        </p:nvGraphicFramePr>
        <p:xfrm>
          <a:off x="8173048" y="1748423"/>
          <a:ext cx="378836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603">
                  <a:extLst>
                    <a:ext uri="{9D8B030D-6E8A-4147-A177-3AD203B41FA5}">
                      <a16:colId xmlns:a16="http://schemas.microsoft.com/office/drawing/2014/main" val="99662725"/>
                    </a:ext>
                  </a:extLst>
                </a:gridCol>
                <a:gridCol w="1240404">
                  <a:extLst>
                    <a:ext uri="{9D8B030D-6E8A-4147-A177-3AD203B41FA5}">
                      <a16:colId xmlns:a16="http://schemas.microsoft.com/office/drawing/2014/main" val="2695541516"/>
                    </a:ext>
                  </a:extLst>
                </a:gridCol>
                <a:gridCol w="1411356">
                  <a:extLst>
                    <a:ext uri="{9D8B030D-6E8A-4147-A177-3AD203B41FA5}">
                      <a16:colId xmlns:a16="http://schemas.microsoft.com/office/drawing/2014/main" val="1592057818"/>
                    </a:ext>
                  </a:extLst>
                </a:gridCol>
              </a:tblGrid>
              <a:tr h="220255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Business Drivers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KPI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Capabilities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6675307"/>
                  </a:ext>
                </a:extLst>
              </a:tr>
              <a:tr h="192723"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Low Priority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626554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r>
                        <a:rPr lang="en-US" sz="1000" dirty="0"/>
                        <a:t>Stake holder: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823828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r>
                        <a:rPr lang="en-US" sz="1000" dirty="0"/>
                        <a:t>Outcome: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76242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8689471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r>
                        <a:rPr lang="en-US" sz="1000" dirty="0"/>
                        <a:t>Business driver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Success metric 1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Required capability 1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741465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r>
                        <a:rPr lang="en-US" sz="1000" dirty="0"/>
                        <a:t>Business driver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Success metric 2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Required capability 2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4113952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r>
                        <a:rPr lang="en-US" sz="1000" dirty="0"/>
                        <a:t>Business driver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Success metric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Required capability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0943843"/>
                  </a:ext>
                </a:extLst>
              </a:tr>
            </a:tbl>
          </a:graphicData>
        </a:graphic>
      </p:graphicFrame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CFAA4BB2-CACE-4128-A0C2-E91E5DB43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840300"/>
              </p:ext>
            </p:extLst>
          </p:nvPr>
        </p:nvGraphicFramePr>
        <p:xfrm>
          <a:off x="4299438" y="4099359"/>
          <a:ext cx="378836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603">
                  <a:extLst>
                    <a:ext uri="{9D8B030D-6E8A-4147-A177-3AD203B41FA5}">
                      <a16:colId xmlns:a16="http://schemas.microsoft.com/office/drawing/2014/main" val="99662725"/>
                    </a:ext>
                  </a:extLst>
                </a:gridCol>
                <a:gridCol w="1240404">
                  <a:extLst>
                    <a:ext uri="{9D8B030D-6E8A-4147-A177-3AD203B41FA5}">
                      <a16:colId xmlns:a16="http://schemas.microsoft.com/office/drawing/2014/main" val="2695541516"/>
                    </a:ext>
                  </a:extLst>
                </a:gridCol>
                <a:gridCol w="1411356">
                  <a:extLst>
                    <a:ext uri="{9D8B030D-6E8A-4147-A177-3AD203B41FA5}">
                      <a16:colId xmlns:a16="http://schemas.microsoft.com/office/drawing/2014/main" val="1592057818"/>
                    </a:ext>
                  </a:extLst>
                </a:gridCol>
              </a:tblGrid>
              <a:tr h="220255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Business Drivers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KPI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Capabilities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6675307"/>
                  </a:ext>
                </a:extLst>
              </a:tr>
              <a:tr h="192723"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Mid Priority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626554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r>
                        <a:rPr lang="en-US" sz="1000" dirty="0"/>
                        <a:t>Stake holder: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823828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r>
                        <a:rPr lang="en-US" sz="1000" dirty="0"/>
                        <a:t>Outcome: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76242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8689471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r>
                        <a:rPr lang="en-US" sz="1000" dirty="0"/>
                        <a:t>Business driver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Success metric 1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Required capability 1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741465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r>
                        <a:rPr lang="en-US" sz="1000" dirty="0"/>
                        <a:t>Business driver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Success metric 2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Required capability 2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4113952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r>
                        <a:rPr lang="en-US" sz="1000" dirty="0"/>
                        <a:t>Business driver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Success metric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Required capability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0943843"/>
                  </a:ext>
                </a:extLst>
              </a:tr>
            </a:tbl>
          </a:graphicData>
        </a:graphic>
      </p:graphicFrame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C62B015C-DC8C-4929-8AE3-2613E8B44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759626"/>
              </p:ext>
            </p:extLst>
          </p:nvPr>
        </p:nvGraphicFramePr>
        <p:xfrm>
          <a:off x="8173048" y="4099359"/>
          <a:ext cx="378836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603">
                  <a:extLst>
                    <a:ext uri="{9D8B030D-6E8A-4147-A177-3AD203B41FA5}">
                      <a16:colId xmlns:a16="http://schemas.microsoft.com/office/drawing/2014/main" val="99662725"/>
                    </a:ext>
                  </a:extLst>
                </a:gridCol>
                <a:gridCol w="1240404">
                  <a:extLst>
                    <a:ext uri="{9D8B030D-6E8A-4147-A177-3AD203B41FA5}">
                      <a16:colId xmlns:a16="http://schemas.microsoft.com/office/drawing/2014/main" val="2695541516"/>
                    </a:ext>
                  </a:extLst>
                </a:gridCol>
                <a:gridCol w="1411356">
                  <a:extLst>
                    <a:ext uri="{9D8B030D-6E8A-4147-A177-3AD203B41FA5}">
                      <a16:colId xmlns:a16="http://schemas.microsoft.com/office/drawing/2014/main" val="1592057818"/>
                    </a:ext>
                  </a:extLst>
                </a:gridCol>
              </a:tblGrid>
              <a:tr h="220255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Business Drivers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KPI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Capabilities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6675307"/>
                  </a:ext>
                </a:extLst>
              </a:tr>
              <a:tr h="192723"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Low Priority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626554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r>
                        <a:rPr lang="en-US" sz="1000" dirty="0"/>
                        <a:t>Stake holder: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823828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r>
                        <a:rPr lang="en-US" sz="1000" dirty="0"/>
                        <a:t>Outcome: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76242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8689471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r>
                        <a:rPr lang="en-US" sz="1000" dirty="0"/>
                        <a:t>Business driver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Success metric 1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Required capability 1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741465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r>
                        <a:rPr lang="en-US" sz="1000" dirty="0"/>
                        <a:t>Business driver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Success metric 2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Required capability 2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4113952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r>
                        <a:rPr lang="en-US" sz="1000" dirty="0"/>
                        <a:t>Business driver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Success metric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Required capability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0943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344429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C409D-A115-43FC-95A2-3E2B9480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620428"/>
            <a:ext cx="11306469" cy="403137"/>
          </a:xfrm>
        </p:spPr>
        <p:txBody>
          <a:bodyPr/>
          <a:lstStyle/>
          <a:p>
            <a:r>
              <a:rPr lang="en-US"/>
              <a:t>Define Strategy | Develop Business Justification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56790-8FE3-4334-879A-0114FC6AB2C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5995" y="1331285"/>
            <a:ext cx="10890250" cy="6275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n w="3175">
                  <a:noFill/>
                </a:ln>
                <a:solidFill>
                  <a:schemeClr val="tx2"/>
                </a:solidFill>
                <a:cs typeface="Segoe UI" pitchFamily="34" charset="0"/>
              </a:rPr>
              <a:t>Beyond achieving business outcomes, identify other indicators for successful adoption of AML and capture the information in a business case</a:t>
            </a:r>
            <a:endParaRPr lang="en-US" sz="1800" dirty="0">
              <a:solidFill>
                <a:schemeClr val="tx2"/>
              </a:solidFill>
              <a:latin typeface="Segoe UI "/>
            </a:endParaRPr>
          </a:p>
          <a:p>
            <a:pPr marL="0" indent="0">
              <a:buNone/>
            </a:pPr>
            <a:endParaRPr lang="en-US" sz="2200" dirty="0">
              <a:solidFill>
                <a:schemeClr val="tx2"/>
              </a:solidFill>
              <a:latin typeface="Segoe UI "/>
            </a:endParaRPr>
          </a:p>
          <a:p>
            <a:pPr marL="457200" lvl="1" indent="0" algn="ctr">
              <a:buNone/>
            </a:pPr>
            <a:r>
              <a:rPr lang="en-US" sz="2200" dirty="0">
                <a:solidFill>
                  <a:schemeClr val="tx2"/>
                </a:solidFill>
                <a:latin typeface="Segoe UI "/>
              </a:rPr>
              <a:t>	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DC5837-8908-43E9-AEB1-7D8898D0BB10}"/>
              </a:ext>
            </a:extLst>
          </p:cNvPr>
          <p:cNvSpPr/>
          <p:nvPr/>
        </p:nvSpPr>
        <p:spPr>
          <a:xfrm>
            <a:off x="8839009" y="3220075"/>
            <a:ext cx="2286000" cy="1280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Possible outcomes and benefits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033635-B3D5-4C3C-8280-177AA4F76B41}"/>
              </a:ext>
            </a:extLst>
          </p:cNvPr>
          <p:cNvSpPr/>
          <p:nvPr/>
        </p:nvSpPr>
        <p:spPr>
          <a:xfrm>
            <a:off x="6386006" y="4604446"/>
            <a:ext cx="2286000" cy="1280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Risks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2F83A2-417B-4F45-84C6-5ACB49436320}"/>
              </a:ext>
            </a:extLst>
          </p:cNvPr>
          <p:cNvSpPr/>
          <p:nvPr/>
        </p:nvSpPr>
        <p:spPr>
          <a:xfrm>
            <a:off x="3917343" y="4604446"/>
            <a:ext cx="2286000" cy="1280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Project outline and timeline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4F4D2A-C948-40E8-8045-D8E25D90366B}"/>
              </a:ext>
            </a:extLst>
          </p:cNvPr>
          <p:cNvSpPr/>
          <p:nvPr/>
        </p:nvSpPr>
        <p:spPr>
          <a:xfrm>
            <a:off x="3917343" y="3220075"/>
            <a:ext cx="2286000" cy="1280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Problem definition and scope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733A8E-BF66-4B43-AF75-2B53A6545D0C}"/>
              </a:ext>
            </a:extLst>
          </p:cNvPr>
          <p:cNvSpPr/>
          <p:nvPr/>
        </p:nvSpPr>
        <p:spPr>
          <a:xfrm>
            <a:off x="6386006" y="3220075"/>
            <a:ext cx="2286000" cy="1280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Alignment with business strategy and goals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99B466-611E-4954-8BA5-FCE9507CA51C}"/>
              </a:ext>
            </a:extLst>
          </p:cNvPr>
          <p:cNvSpPr/>
          <p:nvPr/>
        </p:nvSpPr>
        <p:spPr>
          <a:xfrm>
            <a:off x="8839009" y="4604446"/>
            <a:ext cx="2286000" cy="1280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Costs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B4BB2B-8735-4EB2-BFC2-E777F71D3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690" y="3241171"/>
            <a:ext cx="2729138" cy="1679469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33716339-73F3-492C-9492-2F288845E0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42" y="3568547"/>
            <a:ext cx="1871634" cy="14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526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8" grpId="0"/>
      <p:bldP spid="2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>
            <a:extLst>
              <a:ext uri="{FF2B5EF4-FFF2-40B4-BE49-F238E27FC236}">
                <a16:creationId xmlns:a16="http://schemas.microsoft.com/office/drawing/2014/main" id="{C318B916-71F6-42C5-B021-00556214EDA6}"/>
              </a:ext>
            </a:extLst>
          </p:cNvPr>
          <p:cNvSpPr/>
          <p:nvPr/>
        </p:nvSpPr>
        <p:spPr bwMode="auto">
          <a:xfrm>
            <a:off x="1484890" y="2144380"/>
            <a:ext cx="1195811" cy="119581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254B9CB-763B-4895-8725-43F7F6AC75A3}"/>
              </a:ext>
            </a:extLst>
          </p:cNvPr>
          <p:cNvSpPr/>
          <p:nvPr/>
        </p:nvSpPr>
        <p:spPr bwMode="auto">
          <a:xfrm>
            <a:off x="5301517" y="2144380"/>
            <a:ext cx="1195811" cy="119581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4B56E6B-FA38-452D-820F-735261F44447}"/>
              </a:ext>
            </a:extLst>
          </p:cNvPr>
          <p:cNvSpPr/>
          <p:nvPr/>
        </p:nvSpPr>
        <p:spPr bwMode="auto">
          <a:xfrm>
            <a:off x="9118143" y="2144380"/>
            <a:ext cx="1195811" cy="119581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C409D-A115-43FC-95A2-3E2B9480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Strategy | Identify First Project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BB35C0C-025B-4791-9AD5-5D251F0D11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5" y="1427035"/>
            <a:ext cx="9384447" cy="603538"/>
          </a:xfrm>
        </p:spPr>
        <p:txBody>
          <a:bodyPr/>
          <a:lstStyle/>
          <a:p>
            <a:r>
              <a:rPr lang="en-US" dirty="0"/>
              <a:t>Choose the first project to move to AML by using a clearly defined criteria and clearly identified outcomes to achieve.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07711A9-FE43-4EBB-A718-D3A5468D89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4169" y="3481945"/>
            <a:ext cx="3618381" cy="230832"/>
          </a:xfrm>
        </p:spPr>
        <p:txBody>
          <a:bodyPr/>
          <a:lstStyle/>
          <a:p>
            <a:r>
              <a:rPr lang="en-US" sz="1600" dirty="0"/>
              <a:t>First Project Criteria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3278EF1-4C56-435B-AFF9-E6E6DCB708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449" y="3481945"/>
            <a:ext cx="3618381" cy="230832"/>
          </a:xfrm>
        </p:spPr>
        <p:txBody>
          <a:bodyPr/>
          <a:lstStyle/>
          <a:p>
            <a:r>
              <a:rPr lang="en-US" sz="1600" dirty="0"/>
              <a:t>First Project Expectations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EC963981-C6ED-42FD-A4FB-71DC6AD06C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9960" y="3481945"/>
            <a:ext cx="3618381" cy="461665"/>
          </a:xfrm>
        </p:spPr>
        <p:txBody>
          <a:bodyPr/>
          <a:lstStyle/>
          <a:p>
            <a:r>
              <a:rPr lang="en-US" sz="1600" dirty="0"/>
              <a:t>First Project Examples </a:t>
            </a:r>
            <a:br>
              <a:rPr lang="en-US" sz="1600" dirty="0"/>
            </a:br>
            <a:r>
              <a:rPr lang="en-US" sz="1600" dirty="0"/>
              <a:t>for each motivation category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431AF13F-5AF2-4192-871C-C1733227C7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4169" y="3997970"/>
            <a:ext cx="3618381" cy="1136337"/>
          </a:xfrm>
        </p:spPr>
        <p:txBody>
          <a:bodyPr/>
          <a:lstStyle/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Should align with your motivations for AML adoption </a:t>
            </a:r>
          </a:p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Should demonstrate progress towards a defined business outcome</a:t>
            </a:r>
          </a:p>
          <a:p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41D3770-64F9-4D2B-905F-BF27446163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8449" y="3997970"/>
            <a:ext cx="3618381" cy="1828834"/>
          </a:xfrm>
        </p:spPr>
        <p:txBody>
          <a:bodyPr/>
          <a:lstStyle/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Project is a source of learning.</a:t>
            </a:r>
          </a:p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It might result in production deployments, but it will probably require additional effort first.</a:t>
            </a:r>
          </a:p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The output of this project is a set of clear requirements to provide a longer-term production solution.</a:t>
            </a:r>
          </a:p>
          <a:p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266768D-DDDC-4D8C-BCA6-98434E6FA6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56766" y="3997970"/>
            <a:ext cx="3618381" cy="2752164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Critical business events: </a:t>
            </a:r>
            <a:r>
              <a:rPr lang="en-US" sz="1400" dirty="0">
                <a:solidFill>
                  <a:schemeClr val="tx1"/>
                </a:solidFill>
              </a:rPr>
              <a:t>Use AML in combination with Azure Pipelines or GitHub Actions to implement an end-to-end MLOps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Migration motivations: </a:t>
            </a:r>
            <a:r>
              <a:rPr lang="en-US" sz="1400" dirty="0">
                <a:solidFill>
                  <a:schemeClr val="tx1"/>
                </a:solidFill>
              </a:rPr>
              <a:t>Migrate a project to AML to benefit from the removal of the 10 GB training data limit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Innovation motivations: </a:t>
            </a:r>
            <a:r>
              <a:rPr lang="en-US" sz="1400" dirty="0">
                <a:solidFill>
                  <a:schemeClr val="tx1"/>
                </a:solidFill>
              </a:rPr>
              <a:t>Use the AML Studio experience and Compute Instances to provide personalized ML environments for data scientists.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1C278F-1866-4DB8-AB4F-C4A147790554}"/>
              </a:ext>
            </a:extLst>
          </p:cNvPr>
          <p:cNvSpPr/>
          <p:nvPr/>
        </p:nvSpPr>
        <p:spPr>
          <a:xfrm>
            <a:off x="1678097" y="2351560"/>
            <a:ext cx="841201" cy="841201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 descr="Checklist">
            <a:extLst>
              <a:ext uri="{FF2B5EF4-FFF2-40B4-BE49-F238E27FC236}">
                <a16:creationId xmlns:a16="http://schemas.microsoft.com/office/drawing/2014/main" id="{576FF8E1-C295-426A-968B-A0F163F33210}"/>
              </a:ext>
            </a:extLst>
          </p:cNvPr>
          <p:cNvSpPr/>
          <p:nvPr/>
        </p:nvSpPr>
        <p:spPr>
          <a:xfrm>
            <a:off x="5481233" y="2310456"/>
            <a:ext cx="841201" cy="84120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Rectangle 8" descr="Checkmark">
            <a:extLst>
              <a:ext uri="{FF2B5EF4-FFF2-40B4-BE49-F238E27FC236}">
                <a16:creationId xmlns:a16="http://schemas.microsoft.com/office/drawing/2014/main" id="{A7F1129F-2ECD-476B-9F22-653FE63375E5}"/>
              </a:ext>
            </a:extLst>
          </p:cNvPr>
          <p:cNvSpPr/>
          <p:nvPr/>
        </p:nvSpPr>
        <p:spPr>
          <a:xfrm>
            <a:off x="9374588" y="2434043"/>
            <a:ext cx="702811" cy="702811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4555084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C409D-A115-43FC-95A2-3E2B9480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Strategy | Identify First Project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BB35C0C-025B-4791-9AD5-5D251F0D11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5" y="1427035"/>
            <a:ext cx="9384447" cy="603538"/>
          </a:xfrm>
        </p:spPr>
        <p:txBody>
          <a:bodyPr/>
          <a:lstStyle/>
          <a:p>
            <a:r>
              <a:rPr lang="en-US" dirty="0"/>
              <a:t>Choose the first project to move to AML by using a clearly defined criteria and clearly identified outcomes to achieve.</a:t>
            </a:r>
          </a:p>
        </p:txBody>
      </p:sp>
      <p:graphicFrame>
        <p:nvGraphicFramePr>
          <p:cNvPr id="30" name="Table 6">
            <a:extLst>
              <a:ext uri="{FF2B5EF4-FFF2-40B4-BE49-F238E27FC236}">
                <a16:creationId xmlns:a16="http://schemas.microsoft.com/office/drawing/2014/main" id="{93D95607-A674-49D7-901E-30BB243A6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925530"/>
              </p:ext>
            </p:extLst>
          </p:nvPr>
        </p:nvGraphicFramePr>
        <p:xfrm>
          <a:off x="521244" y="2434043"/>
          <a:ext cx="1072946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5346">
                  <a:extLst>
                    <a:ext uri="{9D8B030D-6E8A-4147-A177-3AD203B41FA5}">
                      <a16:colId xmlns:a16="http://schemas.microsoft.com/office/drawing/2014/main" val="99662725"/>
                    </a:ext>
                  </a:extLst>
                </a:gridCol>
                <a:gridCol w="2559535">
                  <a:extLst>
                    <a:ext uri="{9D8B030D-6E8A-4147-A177-3AD203B41FA5}">
                      <a16:colId xmlns:a16="http://schemas.microsoft.com/office/drawing/2014/main" val="2695541516"/>
                    </a:ext>
                  </a:extLst>
                </a:gridCol>
                <a:gridCol w="2912290">
                  <a:extLst>
                    <a:ext uri="{9D8B030D-6E8A-4147-A177-3AD203B41FA5}">
                      <a16:colId xmlns:a16="http://schemas.microsoft.com/office/drawing/2014/main" val="1592057818"/>
                    </a:ext>
                  </a:extLst>
                </a:gridCol>
                <a:gridCol w="2912290">
                  <a:extLst>
                    <a:ext uri="{9D8B030D-6E8A-4147-A177-3AD203B41FA5}">
                      <a16:colId xmlns:a16="http://schemas.microsoft.com/office/drawing/2014/main" val="1339645368"/>
                    </a:ext>
                  </a:extLst>
                </a:gridCol>
              </a:tblGrid>
              <a:tr h="220255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Project: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Stakeholder: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Outcome: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Business Unit: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6675307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8689471"/>
                  </a:ext>
                </a:extLst>
              </a:tr>
            </a:tbl>
          </a:graphicData>
        </a:graphic>
      </p:graphicFrame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4D4CA062-6EAF-4E3D-9145-026EDE65CB1A}"/>
              </a:ext>
            </a:extLst>
          </p:cNvPr>
          <p:cNvSpPr txBox="1">
            <a:spLocks/>
          </p:cNvSpPr>
          <p:nvPr/>
        </p:nvSpPr>
        <p:spPr>
          <a:xfrm>
            <a:off x="455995" y="3237905"/>
            <a:ext cx="9384447" cy="287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7229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896386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8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98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AML Adoption Strategy Team</a:t>
            </a:r>
          </a:p>
        </p:txBody>
      </p:sp>
      <p:graphicFrame>
        <p:nvGraphicFramePr>
          <p:cNvPr id="33" name="Table 6">
            <a:extLst>
              <a:ext uri="{FF2B5EF4-FFF2-40B4-BE49-F238E27FC236}">
                <a16:creationId xmlns:a16="http://schemas.microsoft.com/office/drawing/2014/main" id="{ED0DCD55-5E75-4FF0-90E4-09B160273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613977"/>
              </p:ext>
            </p:extLst>
          </p:nvPr>
        </p:nvGraphicFramePr>
        <p:xfrm>
          <a:off x="521243" y="3885215"/>
          <a:ext cx="1072946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5346">
                  <a:extLst>
                    <a:ext uri="{9D8B030D-6E8A-4147-A177-3AD203B41FA5}">
                      <a16:colId xmlns:a16="http://schemas.microsoft.com/office/drawing/2014/main" val="99662725"/>
                    </a:ext>
                  </a:extLst>
                </a:gridCol>
                <a:gridCol w="2559535">
                  <a:extLst>
                    <a:ext uri="{9D8B030D-6E8A-4147-A177-3AD203B41FA5}">
                      <a16:colId xmlns:a16="http://schemas.microsoft.com/office/drawing/2014/main" val="2695541516"/>
                    </a:ext>
                  </a:extLst>
                </a:gridCol>
                <a:gridCol w="2912290">
                  <a:extLst>
                    <a:ext uri="{9D8B030D-6E8A-4147-A177-3AD203B41FA5}">
                      <a16:colId xmlns:a16="http://schemas.microsoft.com/office/drawing/2014/main" val="1592057818"/>
                    </a:ext>
                  </a:extLst>
                </a:gridCol>
                <a:gridCol w="2912290">
                  <a:extLst>
                    <a:ext uri="{9D8B030D-6E8A-4147-A177-3AD203B41FA5}">
                      <a16:colId xmlns:a16="http://schemas.microsoft.com/office/drawing/2014/main" val="1339645368"/>
                    </a:ext>
                  </a:extLst>
                </a:gridCol>
              </a:tblGrid>
              <a:tr h="220255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Business Unit / 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Business Outcome Owner (Y/N)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AML Adoption Strategy Team (Y/N)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6675307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8689471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858183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8163060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799583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837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454502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26CB4-6B6C-4B66-A56C-7D1EFBB30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13" y="215558"/>
            <a:ext cx="11306469" cy="403137"/>
          </a:xfrm>
        </p:spPr>
        <p:txBody>
          <a:bodyPr/>
          <a:lstStyle/>
          <a:p>
            <a:r>
              <a:rPr lang="en-US" dirty="0"/>
              <a:t>Define Strategy | </a:t>
            </a:r>
            <a:r>
              <a:rPr lang="en-US" dirty="0">
                <a:solidFill>
                  <a:schemeClr val="tx2"/>
                </a:solidFill>
              </a:rPr>
              <a:t>AML Adoption Strategy and Plan Template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4E49C5-E804-4687-929E-10C6FCD86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5" y="1922586"/>
            <a:ext cx="6040221" cy="316343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An AML adoption plan converts the aspirational goals of the AML adoption strategy into an actionable plan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All the data science teams leverage the AML adoption plan to guide technical efforts, in alignment with the business outcomes. 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>
                <a:hlinkClick r:id="rId2"/>
              </a:rPr>
              <a:t>Download the template </a:t>
            </a:r>
            <a:r>
              <a:rPr lang="en-US" dirty="0"/>
              <a:t>and get started with creating your plan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4AFA2D-AA93-469C-A4C9-098FFB04C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694" y="779930"/>
            <a:ext cx="4832110" cy="59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035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Putting together your plan</a:t>
            </a:r>
          </a:p>
        </p:txBody>
      </p:sp>
    </p:spTree>
    <p:extLst>
      <p:ext uri="{BB962C8B-B14F-4D97-AF65-F5344CB8AC3E}">
        <p14:creationId xmlns:p14="http://schemas.microsoft.com/office/powerpoint/2010/main" val="247436391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F4707-13CD-4598-941B-036950109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74116-CAD6-4A7E-B636-7A1BE9C174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440" y="1411945"/>
            <a:ext cx="11306469" cy="5955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AML adoption plans convert the aspirational goals of the AML adoption strategy into actions. </a:t>
            </a:r>
            <a:br>
              <a:rPr lang="en-US" dirty="0"/>
            </a:br>
            <a:r>
              <a:rPr lang="en-US" dirty="0"/>
              <a:t>It will help guide technical efforts, in alignment with the business strategy.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B85C15-05D7-4D66-9098-692B2C23F871}"/>
              </a:ext>
            </a:extLst>
          </p:cNvPr>
          <p:cNvSpPr txBox="1"/>
          <p:nvPr/>
        </p:nvSpPr>
        <p:spPr>
          <a:xfrm>
            <a:off x="2206048" y="2608363"/>
            <a:ext cx="3324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67">
              <a:defRPr/>
            </a:pPr>
            <a:r>
              <a:rPr lang="en-US" dirty="0">
                <a:solidFill>
                  <a:srgbClr val="0078D3"/>
                </a:solidFill>
                <a:latin typeface="Segoe UI Semibold"/>
              </a:rPr>
              <a:t>Rationalize Digital estate</a:t>
            </a:r>
          </a:p>
          <a:p>
            <a:pPr lvl="0"/>
            <a:r>
              <a:rPr lang="en-US" dirty="0">
                <a:solidFill>
                  <a:srgbClr val="000000"/>
                </a:solidFill>
              </a:rPr>
              <a:t>Rationalize your digital estate to determine best approach to AML adoption.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51F22-258E-48DF-8355-C120DC59B6B8}"/>
              </a:ext>
            </a:extLst>
          </p:cNvPr>
          <p:cNvSpPr txBox="1"/>
          <p:nvPr/>
        </p:nvSpPr>
        <p:spPr>
          <a:xfrm>
            <a:off x="2206048" y="4426097"/>
            <a:ext cx="3397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67">
              <a:defRPr/>
            </a:pPr>
            <a:r>
              <a:rPr lang="en-US" dirty="0">
                <a:solidFill>
                  <a:srgbClr val="0078D3"/>
                </a:solidFill>
                <a:latin typeface="Segoe UI Semibold"/>
              </a:rPr>
              <a:t>Skills readiness plan</a:t>
            </a:r>
          </a:p>
          <a:p>
            <a:pPr lvl="0"/>
            <a:r>
              <a:rPr lang="en-US" dirty="0">
                <a:solidFill>
                  <a:srgbClr val="000000"/>
                </a:solidFill>
              </a:rPr>
              <a:t>Get your people ready by identifying skills gap and plan.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8C5DA-2416-4CFB-9D28-D360EFA4BB5A}"/>
              </a:ext>
            </a:extLst>
          </p:cNvPr>
          <p:cNvSpPr txBox="1"/>
          <p:nvPr/>
        </p:nvSpPr>
        <p:spPr>
          <a:xfrm>
            <a:off x="6810954" y="2608363"/>
            <a:ext cx="3718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67">
              <a:defRPr/>
            </a:pPr>
            <a:r>
              <a:rPr lang="en-US" dirty="0">
                <a:solidFill>
                  <a:srgbClr val="0078D3"/>
                </a:solidFill>
                <a:latin typeface="Segoe UI Semibold"/>
              </a:rPr>
              <a:t>Initial org alignment</a:t>
            </a:r>
          </a:p>
          <a:p>
            <a:pPr lvl="0"/>
            <a:r>
              <a:rPr lang="en-US" dirty="0">
                <a:solidFill>
                  <a:srgbClr val="000000"/>
                </a:solidFill>
              </a:rPr>
              <a:t>Align governance and AML adoption to mitigate risks.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1259A1-A763-4444-87DA-986837E50A1B}"/>
              </a:ext>
            </a:extLst>
          </p:cNvPr>
          <p:cNvSpPr txBox="1"/>
          <p:nvPr/>
        </p:nvSpPr>
        <p:spPr>
          <a:xfrm>
            <a:off x="6810954" y="4426097"/>
            <a:ext cx="3718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67">
              <a:defRPr/>
            </a:pPr>
            <a:r>
              <a:rPr lang="en-US" dirty="0">
                <a:solidFill>
                  <a:srgbClr val="0078D3"/>
                </a:solidFill>
                <a:latin typeface="Segoe UI Semibold"/>
              </a:rPr>
              <a:t>Cloud adoption plan</a:t>
            </a:r>
          </a:p>
          <a:p>
            <a:pPr lvl="0"/>
            <a:r>
              <a:rPr lang="en-US" dirty="0">
                <a:solidFill>
                  <a:srgbClr val="000000"/>
                </a:solidFill>
              </a:rPr>
              <a:t>Create an actionable AML adoption plan that aligns to your business strategy.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DABF43-5CBC-47DB-8DF6-8F697CF9C49E}"/>
              </a:ext>
            </a:extLst>
          </p:cNvPr>
          <p:cNvSpPr txBox="1"/>
          <p:nvPr/>
        </p:nvSpPr>
        <p:spPr>
          <a:xfrm>
            <a:off x="1641308" y="2604479"/>
            <a:ext cx="20678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B990E6-DAF1-4B07-8067-5ADF4C50B2C8}"/>
              </a:ext>
            </a:extLst>
          </p:cNvPr>
          <p:cNvSpPr txBox="1"/>
          <p:nvPr/>
        </p:nvSpPr>
        <p:spPr>
          <a:xfrm>
            <a:off x="6375170" y="2604479"/>
            <a:ext cx="28533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028D92-401C-4B0F-BE60-6CBADCA9F701}"/>
              </a:ext>
            </a:extLst>
          </p:cNvPr>
          <p:cNvSpPr txBox="1"/>
          <p:nvPr/>
        </p:nvSpPr>
        <p:spPr>
          <a:xfrm>
            <a:off x="1641308" y="4484577"/>
            <a:ext cx="28533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40E344-B7FD-4E87-91CC-A54CF11D2FC1}"/>
              </a:ext>
            </a:extLst>
          </p:cNvPr>
          <p:cNvSpPr txBox="1"/>
          <p:nvPr/>
        </p:nvSpPr>
        <p:spPr>
          <a:xfrm>
            <a:off x="6294208" y="4426097"/>
            <a:ext cx="29495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749735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10023 L 1.04167E-6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.10024 L 2.29167E-6 -4.07407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10023 L 4.58333E-6 2.96296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.10023 L 2.29167E-6 4.81481E-6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10023 L -4.16667E-6 -2.59259E-6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.10023 L -2.29167E-6 -1.48148E-6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10023 L 4.58333E-6 2.22222E-6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2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.10023 L 2.29167E-6 -3.7037E-7 " pathEditMode="relative" rAng="0" ptsTypes="AA">
                                      <p:cBhvr>
                                        <p:cTn id="4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1" grpId="0"/>
      <p:bldP spid="11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EEED8-34F4-424F-A76E-97D217D4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| </a:t>
            </a:r>
            <a:r>
              <a:rPr lang="en-US" dirty="0">
                <a:solidFill>
                  <a:schemeClr val="tx2"/>
                </a:solidFill>
              </a:rPr>
              <a:t>Rationalize Digital Estate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15BEC8-B9AC-4578-9A47-2665650415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5" y="1922586"/>
            <a:ext cx="10119240" cy="2875659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Rationalization </a:t>
            </a:r>
            <a:r>
              <a:rPr lang="en-US" dirty="0"/>
              <a:t>is the process of evaluating assets to determine the best approach to migrate them in AML workspaces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/>
              <a:t>In enterprise scenarios, rationalization can take place using an </a:t>
            </a:r>
            <a:r>
              <a:rPr lang="en-US" dirty="0">
                <a:solidFill>
                  <a:schemeClr val="tx2"/>
                </a:solidFill>
              </a:rPr>
              <a:t>incremental approach </a:t>
            </a:r>
            <a:r>
              <a:rPr lang="en-US" dirty="0"/>
              <a:t>or ‘Power of 10’ where the AML strategy team selects the first 10 models to be migrated which are a mix of simple and complex workloads; (recommended approach)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/>
              <a:t>The output of a rationalization effort is a prioritized backlog of all assets that are affected by the chosen transformation.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/>
              <a:t>Use effort and cost evaluation to take the final decisions</a:t>
            </a:r>
          </a:p>
        </p:txBody>
      </p:sp>
    </p:spTree>
    <p:extLst>
      <p:ext uri="{BB962C8B-B14F-4D97-AF65-F5344CB8AC3E}">
        <p14:creationId xmlns:p14="http://schemas.microsoft.com/office/powerpoint/2010/main" val="337347344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EEED8-34F4-424F-A76E-97D217D4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| </a:t>
            </a:r>
            <a:r>
              <a:rPr lang="en-US" dirty="0">
                <a:solidFill>
                  <a:schemeClr val="tx2"/>
                </a:solidFill>
              </a:rPr>
              <a:t>Rationalize Digital Estate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A2F5BD94-1F6C-4BF1-B2C4-0678E7328D7C}"/>
              </a:ext>
            </a:extLst>
          </p:cNvPr>
          <p:cNvSpPr txBox="1">
            <a:spLocks/>
          </p:cNvSpPr>
          <p:nvPr/>
        </p:nvSpPr>
        <p:spPr>
          <a:xfrm>
            <a:off x="455995" y="1774457"/>
            <a:ext cx="9384447" cy="287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7229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896386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8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98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Migration targets: </a:t>
            </a:r>
            <a:r>
              <a:rPr lang="en-US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800" i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create a centralized list of all ML Classic projects suited for initial migration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6587504-89E5-4DBF-A116-1B1F5FC96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952785"/>
              </p:ext>
            </p:extLst>
          </p:nvPr>
        </p:nvGraphicFramePr>
        <p:xfrm>
          <a:off x="455995" y="2322375"/>
          <a:ext cx="1072946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5346">
                  <a:extLst>
                    <a:ext uri="{9D8B030D-6E8A-4147-A177-3AD203B41FA5}">
                      <a16:colId xmlns:a16="http://schemas.microsoft.com/office/drawing/2014/main" val="99662725"/>
                    </a:ext>
                  </a:extLst>
                </a:gridCol>
                <a:gridCol w="2559535">
                  <a:extLst>
                    <a:ext uri="{9D8B030D-6E8A-4147-A177-3AD203B41FA5}">
                      <a16:colId xmlns:a16="http://schemas.microsoft.com/office/drawing/2014/main" val="2695541516"/>
                    </a:ext>
                  </a:extLst>
                </a:gridCol>
                <a:gridCol w="2912290">
                  <a:extLst>
                    <a:ext uri="{9D8B030D-6E8A-4147-A177-3AD203B41FA5}">
                      <a16:colId xmlns:a16="http://schemas.microsoft.com/office/drawing/2014/main" val="1592057818"/>
                    </a:ext>
                  </a:extLst>
                </a:gridCol>
                <a:gridCol w="2912290">
                  <a:extLst>
                    <a:ext uri="{9D8B030D-6E8A-4147-A177-3AD203B41FA5}">
                      <a16:colId xmlns:a16="http://schemas.microsoft.com/office/drawing/2014/main" val="1339645368"/>
                    </a:ext>
                  </a:extLst>
                </a:gridCol>
              </a:tblGrid>
              <a:tr h="220255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ML Project / Workload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Business Unit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Business Priority (high, mid, low)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Proposed Rationalization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6675307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8689471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858183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8163060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799583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837163"/>
                  </a:ext>
                </a:extLst>
              </a:tr>
            </a:tbl>
          </a:graphicData>
        </a:graphic>
      </p:graphicFrame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552E0B59-887A-4455-B4F3-AFAD1B211F21}"/>
              </a:ext>
            </a:extLst>
          </p:cNvPr>
          <p:cNvSpPr txBox="1">
            <a:spLocks/>
          </p:cNvSpPr>
          <p:nvPr/>
        </p:nvSpPr>
        <p:spPr>
          <a:xfrm>
            <a:off x="455995" y="4226614"/>
            <a:ext cx="9384447" cy="287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7229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896386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8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98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Innovation targets: opportunities to improve your customer experience, opportunities to innovate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0D72431-A3A3-49FA-823A-648E874C4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615025"/>
              </p:ext>
            </p:extLst>
          </p:nvPr>
        </p:nvGraphicFramePr>
        <p:xfrm>
          <a:off x="455995" y="4774532"/>
          <a:ext cx="1072946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5346">
                  <a:extLst>
                    <a:ext uri="{9D8B030D-6E8A-4147-A177-3AD203B41FA5}">
                      <a16:colId xmlns:a16="http://schemas.microsoft.com/office/drawing/2014/main" val="99662725"/>
                    </a:ext>
                  </a:extLst>
                </a:gridCol>
                <a:gridCol w="2559535">
                  <a:extLst>
                    <a:ext uri="{9D8B030D-6E8A-4147-A177-3AD203B41FA5}">
                      <a16:colId xmlns:a16="http://schemas.microsoft.com/office/drawing/2014/main" val="2695541516"/>
                    </a:ext>
                  </a:extLst>
                </a:gridCol>
                <a:gridCol w="2912290">
                  <a:extLst>
                    <a:ext uri="{9D8B030D-6E8A-4147-A177-3AD203B41FA5}">
                      <a16:colId xmlns:a16="http://schemas.microsoft.com/office/drawing/2014/main" val="1592057818"/>
                    </a:ext>
                  </a:extLst>
                </a:gridCol>
                <a:gridCol w="2912290">
                  <a:extLst>
                    <a:ext uri="{9D8B030D-6E8A-4147-A177-3AD203B41FA5}">
                      <a16:colId xmlns:a16="http://schemas.microsoft.com/office/drawing/2014/main" val="1339645368"/>
                    </a:ext>
                  </a:extLst>
                </a:gridCol>
              </a:tblGrid>
              <a:tr h="220255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ML Project / Workload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Business Unit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Business Priority (high, mid, low)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Proposed Rationalization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6675307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8689471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858183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8163060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799583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837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967346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87EC22-2E4A-41A2-8467-F498D946A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50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1E7999-BDE3-41B6-B708-986C624385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34586" y="1168942"/>
            <a:ext cx="9257414" cy="3786998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accent1"/>
                </a:solidFill>
              </a:rPr>
              <a:t>Overview of the Azure Machine Learning Adoption Framework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accent1"/>
                </a:solidFill>
              </a:rPr>
              <a:t>Define your strategy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accent1"/>
                </a:solidFill>
              </a:rPr>
              <a:t>Put together your AML adoption plan</a:t>
            </a:r>
          </a:p>
        </p:txBody>
      </p:sp>
    </p:spTree>
    <p:extLst>
      <p:ext uri="{BB962C8B-B14F-4D97-AF65-F5344CB8AC3E}">
        <p14:creationId xmlns:p14="http://schemas.microsoft.com/office/powerpoint/2010/main" val="3975739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5C046FA-F248-4B27-8EA5-75F7F78E089D}"/>
              </a:ext>
            </a:extLst>
          </p:cNvPr>
          <p:cNvSpPr/>
          <p:nvPr/>
        </p:nvSpPr>
        <p:spPr bwMode="auto">
          <a:xfrm>
            <a:off x="860066" y="2337684"/>
            <a:ext cx="10471868" cy="23456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0479F-0A1B-40B0-88DD-01BE413D4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| </a:t>
            </a:r>
            <a:r>
              <a:rPr lang="en-US" dirty="0">
                <a:solidFill>
                  <a:schemeClr val="tx2"/>
                </a:solidFill>
              </a:rPr>
              <a:t>Initial Org Alignment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BB2EED4-8733-46D5-8553-6DF95A03A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5" y="1452997"/>
            <a:ext cx="9384447" cy="61555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Segoe UI "/>
              </a:rPr>
              <a:t>Implementing AML adoption plan requires some initial alignment of different stakeholders who will make the plan a reality.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B46987-19BF-4EBA-814D-0EC3FEB0CBDC}"/>
              </a:ext>
            </a:extLst>
          </p:cNvPr>
          <p:cNvSpPr txBox="1"/>
          <p:nvPr/>
        </p:nvSpPr>
        <p:spPr>
          <a:xfrm>
            <a:off x="455995" y="4847759"/>
            <a:ext cx="108759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Segoe UI "/>
              </a:rPr>
              <a:t>Create a balance between speed or </a:t>
            </a:r>
            <a:r>
              <a:rPr lang="en-US" sz="2000" dirty="0">
                <a:solidFill>
                  <a:schemeClr val="tx2"/>
                </a:solidFill>
                <a:latin typeface="Segoe UI "/>
              </a:rPr>
              <a:t>moving quickly </a:t>
            </a:r>
            <a:r>
              <a:rPr lang="en-US" sz="2000" dirty="0">
                <a:latin typeface="Segoe UI "/>
              </a:rPr>
              <a:t>and control or </a:t>
            </a:r>
            <a:r>
              <a:rPr lang="en-US" sz="2000" dirty="0">
                <a:solidFill>
                  <a:schemeClr val="tx2"/>
                </a:solidFill>
                <a:latin typeface="Segoe UI "/>
              </a:rPr>
              <a:t>reducing risks </a:t>
            </a:r>
            <a:r>
              <a:rPr lang="en-US" sz="2000" dirty="0">
                <a:latin typeface="Segoe UI "/>
              </a:rPr>
              <a:t>by have teams accountable for adoption and governance.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Segoe UI "/>
              </a:rPr>
              <a:t>While AML adoption team is required to execute AML adoption tasks, governance team ensures processes and controls are implemented.</a:t>
            </a:r>
            <a:endParaRPr lang="en-US" sz="2200" dirty="0">
              <a:latin typeface="Segoe UI 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B2D11C3-98FD-467A-A18D-5D4381979ADB}"/>
              </a:ext>
            </a:extLst>
          </p:cNvPr>
          <p:cNvGrpSpPr/>
          <p:nvPr/>
        </p:nvGrpSpPr>
        <p:grpSpPr>
          <a:xfrm>
            <a:off x="4765345" y="2617252"/>
            <a:ext cx="2661312" cy="1833541"/>
            <a:chOff x="4670957" y="2592015"/>
            <a:chExt cx="2661312" cy="183354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2871FA-F8B4-4B23-99F5-A7DDB3059300}"/>
                </a:ext>
              </a:extLst>
            </p:cNvPr>
            <p:cNvSpPr txBox="1"/>
            <p:nvPr/>
          </p:nvSpPr>
          <p:spPr>
            <a:xfrm>
              <a:off x="4670957" y="4025446"/>
              <a:ext cx="26613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+mj-lt"/>
                </a:rPr>
                <a:t>Speed vs. Control 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DD59A373-D05A-4BE9-83CF-C1BE4E6FA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37176" y="2592015"/>
              <a:ext cx="2128874" cy="1310076"/>
            </a:xfrm>
            <a:prstGeom prst="rect">
              <a:avLst/>
            </a:prstGeom>
          </p:spPr>
        </p:pic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C3BE831-96B4-420B-94DD-10CC9A6F2AB7}"/>
              </a:ext>
            </a:extLst>
          </p:cNvPr>
          <p:cNvSpPr/>
          <p:nvPr/>
        </p:nvSpPr>
        <p:spPr bwMode="auto">
          <a:xfrm>
            <a:off x="4384993" y="2920593"/>
            <a:ext cx="271630" cy="930082"/>
          </a:xfrm>
          <a:custGeom>
            <a:avLst/>
            <a:gdLst>
              <a:gd name="connsiteX0" fmla="*/ 5787 w 1186405"/>
              <a:gd name="connsiteY0" fmla="*/ 0 h 3593939"/>
              <a:gd name="connsiteX1" fmla="*/ 1186405 w 1186405"/>
              <a:gd name="connsiteY1" fmla="*/ 1811438 h 3593939"/>
              <a:gd name="connsiteX2" fmla="*/ 0 w 1186405"/>
              <a:gd name="connsiteY2" fmla="*/ 3593939 h 3593939"/>
              <a:gd name="connsiteX3" fmla="*/ 0 w 1186405"/>
              <a:gd name="connsiteY3" fmla="*/ 3593939 h 359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405" h="3593939">
                <a:moveTo>
                  <a:pt x="5787" y="0"/>
                </a:moveTo>
                <a:lnTo>
                  <a:pt x="1186405" y="1811438"/>
                </a:lnTo>
                <a:lnTo>
                  <a:pt x="0" y="3593939"/>
                </a:lnTo>
                <a:lnTo>
                  <a:pt x="0" y="3593939"/>
                </a:lnTo>
              </a:path>
            </a:pathLst>
          </a:custGeom>
          <a:noFill/>
          <a:ln w="38100">
            <a:solidFill>
              <a:schemeClr val="accent5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DA1BBF0-A77E-4456-882F-F543A6D322B4}"/>
              </a:ext>
            </a:extLst>
          </p:cNvPr>
          <p:cNvGrpSpPr/>
          <p:nvPr/>
        </p:nvGrpSpPr>
        <p:grpSpPr>
          <a:xfrm>
            <a:off x="1220731" y="2617252"/>
            <a:ext cx="3055540" cy="1661179"/>
            <a:chOff x="1254290" y="2592015"/>
            <a:chExt cx="3055540" cy="1661179"/>
          </a:xfrm>
        </p:grpSpPr>
        <p:pic>
          <p:nvPicPr>
            <p:cNvPr id="19" name="Graphic 18" descr="Users">
              <a:extLst>
                <a:ext uri="{FF2B5EF4-FFF2-40B4-BE49-F238E27FC236}">
                  <a16:creationId xmlns:a16="http://schemas.microsoft.com/office/drawing/2014/main" id="{328ADBB8-6F1A-4F7C-9076-630C47836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43804" y="2592015"/>
              <a:ext cx="1476513" cy="147651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FBE5C0F-6A53-4A54-9356-84601D8C5462}"/>
                </a:ext>
              </a:extLst>
            </p:cNvPr>
            <p:cNvSpPr txBox="1"/>
            <p:nvPr/>
          </p:nvSpPr>
          <p:spPr>
            <a:xfrm>
              <a:off x="1254290" y="3883862"/>
              <a:ext cx="30555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AML Adoption Team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3B2D5C-5943-4AE5-999C-34999930E8CC}"/>
              </a:ext>
            </a:extLst>
          </p:cNvPr>
          <p:cNvGrpSpPr/>
          <p:nvPr/>
        </p:nvGrpSpPr>
        <p:grpSpPr>
          <a:xfrm>
            <a:off x="7915730" y="2617252"/>
            <a:ext cx="3055540" cy="1661179"/>
            <a:chOff x="7949289" y="2592015"/>
            <a:chExt cx="3055540" cy="1661179"/>
          </a:xfrm>
        </p:grpSpPr>
        <p:pic>
          <p:nvPicPr>
            <p:cNvPr id="28" name="Graphic 27" descr="Users">
              <a:extLst>
                <a:ext uri="{FF2B5EF4-FFF2-40B4-BE49-F238E27FC236}">
                  <a16:creationId xmlns:a16="http://schemas.microsoft.com/office/drawing/2014/main" id="{FFC66FD1-758C-4EE1-9C97-9A2D98FA0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38803" y="2592015"/>
              <a:ext cx="1476513" cy="147651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C6E855-49DF-45F9-8AE8-8B4B43C286DA}"/>
                </a:ext>
              </a:extLst>
            </p:cNvPr>
            <p:cNvSpPr txBox="1"/>
            <p:nvPr/>
          </p:nvSpPr>
          <p:spPr>
            <a:xfrm>
              <a:off x="7949289" y="3883862"/>
              <a:ext cx="30555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AML Governance Team</a:t>
              </a:r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516B018-0F6D-4E8F-BDDD-1734385D8C53}"/>
              </a:ext>
            </a:extLst>
          </p:cNvPr>
          <p:cNvSpPr/>
          <p:nvPr/>
        </p:nvSpPr>
        <p:spPr bwMode="auto">
          <a:xfrm flipH="1">
            <a:off x="7535379" y="2920593"/>
            <a:ext cx="271630" cy="930082"/>
          </a:xfrm>
          <a:custGeom>
            <a:avLst/>
            <a:gdLst>
              <a:gd name="connsiteX0" fmla="*/ 5787 w 1186405"/>
              <a:gd name="connsiteY0" fmla="*/ 0 h 3593939"/>
              <a:gd name="connsiteX1" fmla="*/ 1186405 w 1186405"/>
              <a:gd name="connsiteY1" fmla="*/ 1811438 h 3593939"/>
              <a:gd name="connsiteX2" fmla="*/ 0 w 1186405"/>
              <a:gd name="connsiteY2" fmla="*/ 3593939 h 3593939"/>
              <a:gd name="connsiteX3" fmla="*/ 0 w 1186405"/>
              <a:gd name="connsiteY3" fmla="*/ 3593939 h 359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405" h="3593939">
                <a:moveTo>
                  <a:pt x="5787" y="0"/>
                </a:moveTo>
                <a:lnTo>
                  <a:pt x="1186405" y="1811438"/>
                </a:lnTo>
                <a:lnTo>
                  <a:pt x="0" y="3593939"/>
                </a:lnTo>
                <a:lnTo>
                  <a:pt x="0" y="3593939"/>
                </a:lnTo>
              </a:path>
            </a:pathLst>
          </a:custGeom>
          <a:noFill/>
          <a:ln w="38100">
            <a:solidFill>
              <a:schemeClr val="accent5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4013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0479F-0A1B-40B0-88DD-01BE413D4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| </a:t>
            </a:r>
            <a:r>
              <a:rPr lang="en-US" dirty="0">
                <a:solidFill>
                  <a:schemeClr val="tx2"/>
                </a:solidFill>
              </a:rPr>
              <a:t>Initial Org Alignment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CA477CBE-EC80-4744-A340-7A50C413C19E}"/>
              </a:ext>
            </a:extLst>
          </p:cNvPr>
          <p:cNvSpPr txBox="1">
            <a:spLocks/>
          </p:cNvSpPr>
          <p:nvPr/>
        </p:nvSpPr>
        <p:spPr>
          <a:xfrm>
            <a:off x="455995" y="1774457"/>
            <a:ext cx="9384447" cy="287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7229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896386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8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98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 of people responsible for…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72BFAD4-B821-4857-A6B2-3127E294D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18826"/>
              </p:ext>
            </p:extLst>
          </p:nvPr>
        </p:nvGraphicFramePr>
        <p:xfrm>
          <a:off x="455995" y="2322375"/>
          <a:ext cx="1069968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6223">
                  <a:extLst>
                    <a:ext uri="{9D8B030D-6E8A-4147-A177-3AD203B41FA5}">
                      <a16:colId xmlns:a16="http://schemas.microsoft.com/office/drawing/2014/main" val="99662725"/>
                    </a:ext>
                  </a:extLst>
                </a:gridCol>
                <a:gridCol w="5583462">
                  <a:extLst>
                    <a:ext uri="{9D8B030D-6E8A-4147-A177-3AD203B41FA5}">
                      <a16:colId xmlns:a16="http://schemas.microsoft.com/office/drawing/2014/main" val="2695541516"/>
                    </a:ext>
                  </a:extLst>
                </a:gridCol>
              </a:tblGrid>
              <a:tr h="220255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Delivering technical tasks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Implementing AML governance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6675307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8689471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858183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8163060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799583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837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43641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0479F-0A1B-40B0-88DD-01BE413D4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| </a:t>
            </a:r>
            <a:r>
              <a:rPr lang="en-US" dirty="0">
                <a:solidFill>
                  <a:schemeClr val="tx2"/>
                </a:solidFill>
              </a:rPr>
              <a:t>Skills Readiness Plan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475BA1DA-B556-4EFC-B4D7-0262FA38A8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30175"/>
              </p:ext>
            </p:extLst>
          </p:nvPr>
        </p:nvGraphicFramePr>
        <p:xfrm>
          <a:off x="455994" y="3022090"/>
          <a:ext cx="10993883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2737">
                  <a:extLst>
                    <a:ext uri="{9D8B030D-6E8A-4147-A177-3AD203B41FA5}">
                      <a16:colId xmlns:a16="http://schemas.microsoft.com/office/drawing/2014/main" val="99662725"/>
                    </a:ext>
                  </a:extLst>
                </a:gridCol>
                <a:gridCol w="2019253">
                  <a:extLst>
                    <a:ext uri="{9D8B030D-6E8A-4147-A177-3AD203B41FA5}">
                      <a16:colId xmlns:a16="http://schemas.microsoft.com/office/drawing/2014/main" val="2695541516"/>
                    </a:ext>
                  </a:extLst>
                </a:gridCol>
                <a:gridCol w="2224065">
                  <a:extLst>
                    <a:ext uri="{9D8B030D-6E8A-4147-A177-3AD203B41FA5}">
                      <a16:colId xmlns:a16="http://schemas.microsoft.com/office/drawing/2014/main" val="1592057818"/>
                    </a:ext>
                  </a:extLst>
                </a:gridCol>
                <a:gridCol w="1923914">
                  <a:extLst>
                    <a:ext uri="{9D8B030D-6E8A-4147-A177-3AD203B41FA5}">
                      <a16:colId xmlns:a16="http://schemas.microsoft.com/office/drawing/2014/main" val="1339645368"/>
                    </a:ext>
                  </a:extLst>
                </a:gridCol>
                <a:gridCol w="1923914">
                  <a:extLst>
                    <a:ext uri="{9D8B030D-6E8A-4147-A177-3AD203B41FA5}">
                      <a16:colId xmlns:a16="http://schemas.microsoft.com/office/drawing/2014/main" val="372387088"/>
                    </a:ext>
                  </a:extLst>
                </a:gridCol>
              </a:tblGrid>
              <a:tr h="220255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Course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Audience (Data Architect, Data Scientist, Data Engineer, IT, Admin, Ops)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Level (100, 200, 300, 400)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Source (MS Learn, other)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Priority (high, mid, low)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6675307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8689471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858183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8163060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799583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837163"/>
                  </a:ext>
                </a:extLst>
              </a:tr>
            </a:tbl>
          </a:graphicData>
        </a:graphic>
      </p:graphicFrame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AAA7737A-3E44-457F-8393-CD7F8AE64BD7}"/>
              </a:ext>
            </a:extLst>
          </p:cNvPr>
          <p:cNvSpPr txBox="1">
            <a:spLocks/>
          </p:cNvSpPr>
          <p:nvPr/>
        </p:nvSpPr>
        <p:spPr>
          <a:xfrm>
            <a:off x="455995" y="1774457"/>
            <a:ext cx="9384447" cy="874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7229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896386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8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98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successful AML adoption, it’s critical to ensure your people, IT and non-IT, are ready for this transformation.  Including in the table below, the key courses your organization needs to take for this process.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91941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D0616-73E6-46EE-AF5B-FBCE3FF8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| </a:t>
            </a:r>
            <a:r>
              <a:rPr lang="en-US" dirty="0">
                <a:solidFill>
                  <a:schemeClr val="tx2"/>
                </a:solidFill>
              </a:rPr>
              <a:t>AML Adoption Plan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36230A-0206-4A79-92BC-01D466697D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6" y="2065709"/>
            <a:ext cx="10962077" cy="439043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Prerequisites:</a:t>
            </a:r>
            <a:r>
              <a:rPr lang="en-US" dirty="0"/>
              <a:t> Confirm that all prerequisite steps have been completed before you create your plan.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Define and prioritize workloads: </a:t>
            </a:r>
            <a:r>
              <a:rPr lang="en-US" dirty="0"/>
              <a:t>Prioritize your first workload(s) to establish an initial </a:t>
            </a:r>
            <a:br>
              <a:rPr lang="en-US" dirty="0"/>
            </a:br>
            <a:r>
              <a:rPr lang="en-US" dirty="0"/>
              <a:t>adoption backlog.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Align assets: </a:t>
            </a:r>
            <a:r>
              <a:rPr lang="en-US" dirty="0"/>
              <a:t>Identify which assets (proposed or existing) are required to support the </a:t>
            </a:r>
            <a:br>
              <a:rPr lang="en-US" dirty="0"/>
            </a:br>
            <a:r>
              <a:rPr lang="en-US" dirty="0"/>
              <a:t>prioritized workloads.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Review rationalization</a:t>
            </a:r>
            <a:r>
              <a:rPr lang="en-US" dirty="0"/>
              <a:t>: Review rationalization decisions to refine adoption-path decisions: Migrate or Innovate.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Define iterations and releases: </a:t>
            </a:r>
            <a:r>
              <a:rPr lang="en-US" dirty="0"/>
              <a:t>Iterations are the time blocks allocated to do work. Releases are the definition of the work to be done before triggering a change to production processes.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Estimate timelines:</a:t>
            </a:r>
            <a:r>
              <a:rPr lang="en-US" dirty="0"/>
              <a:t> Establish rough timelines for release planning purposes, </a:t>
            </a:r>
            <a:br>
              <a:rPr lang="en-US" dirty="0"/>
            </a:br>
            <a:r>
              <a:rPr lang="en-US" dirty="0"/>
              <a:t>based on initial estimates.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497139FB-543A-4586-87D1-8FB6310BB4CB}"/>
              </a:ext>
            </a:extLst>
          </p:cNvPr>
          <p:cNvSpPr txBox="1">
            <a:spLocks/>
          </p:cNvSpPr>
          <p:nvPr/>
        </p:nvSpPr>
        <p:spPr>
          <a:xfrm>
            <a:off x="455995" y="1452997"/>
            <a:ext cx="938444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7229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896386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8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98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Segoe UI "/>
              </a:rPr>
              <a:t>Translate strategy and effort into an actionable AML adoption plan.</a:t>
            </a:r>
          </a:p>
        </p:txBody>
      </p:sp>
    </p:spTree>
    <p:extLst>
      <p:ext uri="{BB962C8B-B14F-4D97-AF65-F5344CB8AC3E}">
        <p14:creationId xmlns:p14="http://schemas.microsoft.com/office/powerpoint/2010/main" val="68873872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FD61C-675A-4BE5-87E0-E1FBEA6B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946" y="865561"/>
            <a:ext cx="7738812" cy="403137"/>
          </a:xfrm>
        </p:spPr>
        <p:txBody>
          <a:bodyPr/>
          <a:lstStyle/>
          <a:p>
            <a:r>
              <a:rPr lang="en-US" dirty="0"/>
              <a:t>Azure Machine Learning Adoption Framework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6CFA98B7-7ED1-4658-842E-532DE650C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698461" y="-366241"/>
            <a:ext cx="2809147" cy="25090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CF65B6-617F-4102-928B-A1F8F5CA2885}"/>
              </a:ext>
            </a:extLst>
          </p:cNvPr>
          <p:cNvSpPr/>
          <p:nvPr/>
        </p:nvSpPr>
        <p:spPr bwMode="auto">
          <a:xfrm>
            <a:off x="5123735" y="5142819"/>
            <a:ext cx="2153948" cy="6199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146284" rIns="91427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Govern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Comply, control and secure</a:t>
            </a:r>
            <a:endParaRPr lang="en-US" sz="1100" dirty="0">
              <a:solidFill>
                <a:srgbClr val="000000"/>
              </a:solidFill>
              <a:latin typeface="Segoe UI"/>
              <a:ea typeface="+mn-lt"/>
              <a:cs typeface="Calibri" panose="020F0502020204030204"/>
            </a:endParaRP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ea typeface="Segoe UI Black"/>
                <a:cs typeface="Calibri" panose="020F0502020204030204"/>
              </a:rPr>
              <a:t>Methodology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Benchmark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Initial best practice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Governance maturity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lt"/>
              <a:cs typeface="Calibri" panose="020F0502020204030204"/>
            </a:endParaRP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E6FF"/>
                  </a:gs>
                  <a:gs pos="100000">
                    <a:srgbClr val="50E6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7A9D07-BDC0-4DB4-8563-3E6AF546603A}"/>
              </a:ext>
            </a:extLst>
          </p:cNvPr>
          <p:cNvSpPr/>
          <p:nvPr/>
        </p:nvSpPr>
        <p:spPr bwMode="auto">
          <a:xfrm>
            <a:off x="7569126" y="5165679"/>
            <a:ext cx="2439594" cy="6199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146284" rIns="91427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Manage</a:t>
            </a: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Operate and optimize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ea typeface="Segoe UI Black"/>
                <a:cs typeface="Calibri" panose="020F0502020204030204"/>
              </a:rPr>
              <a:t>Business commitments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Operations baseline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MLOps maturity</a:t>
            </a: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lt"/>
              <a:cs typeface="Calibri" panose="020F050202020403020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3E53DC-1B28-4883-AD6E-AA714041ADF7}"/>
              </a:ext>
            </a:extLst>
          </p:cNvPr>
          <p:cNvGrpSpPr/>
          <p:nvPr/>
        </p:nvGrpSpPr>
        <p:grpSpPr>
          <a:xfrm>
            <a:off x="8706239" y="5390331"/>
            <a:ext cx="1788410" cy="105615"/>
            <a:chOff x="333497" y="1926331"/>
            <a:chExt cx="2600203" cy="15355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5A01EF-B926-44D8-A853-CD244DB76CB5}"/>
                </a:ext>
              </a:extLst>
            </p:cNvPr>
            <p:cNvCxnSpPr>
              <a:cxnSpLocks/>
            </p:cNvCxnSpPr>
            <p:nvPr/>
          </p:nvCxnSpPr>
          <p:spPr>
            <a:xfrm>
              <a:off x="333497" y="2003110"/>
              <a:ext cx="2600203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DBBC3066-4308-4F60-86ED-11EF3F91079D}"/>
                </a:ext>
              </a:extLst>
            </p:cNvPr>
            <p:cNvSpPr/>
            <p:nvPr/>
          </p:nvSpPr>
          <p:spPr bwMode="auto">
            <a:xfrm rot="8100000">
              <a:off x="2748341" y="1926331"/>
              <a:ext cx="153556" cy="153556"/>
            </a:xfrm>
            <a:custGeom>
              <a:avLst/>
              <a:gdLst>
                <a:gd name="connsiteX0" fmla="*/ 0 w 266700"/>
                <a:gd name="connsiteY0" fmla="*/ 0 h 266700"/>
                <a:gd name="connsiteX1" fmla="*/ 266700 w 266700"/>
                <a:gd name="connsiteY1" fmla="*/ 0 h 266700"/>
                <a:gd name="connsiteX2" fmla="*/ 266700 w 266700"/>
                <a:gd name="connsiteY2" fmla="*/ 266700 h 266700"/>
                <a:gd name="connsiteX3" fmla="*/ 0 w 266700"/>
                <a:gd name="connsiteY3" fmla="*/ 266700 h 266700"/>
                <a:gd name="connsiteX4" fmla="*/ 0 w 266700"/>
                <a:gd name="connsiteY4" fmla="*/ 0 h 266700"/>
                <a:gd name="connsiteX0" fmla="*/ 266700 w 358140"/>
                <a:gd name="connsiteY0" fmla="*/ 266700 h 358140"/>
                <a:gd name="connsiteX1" fmla="*/ 0 w 358140"/>
                <a:gd name="connsiteY1" fmla="*/ 266700 h 358140"/>
                <a:gd name="connsiteX2" fmla="*/ 0 w 358140"/>
                <a:gd name="connsiteY2" fmla="*/ 0 h 358140"/>
                <a:gd name="connsiteX3" fmla="*/ 266700 w 358140"/>
                <a:gd name="connsiteY3" fmla="*/ 0 h 358140"/>
                <a:gd name="connsiteX4" fmla="*/ 358140 w 358140"/>
                <a:gd name="connsiteY4" fmla="*/ 358140 h 358140"/>
                <a:gd name="connsiteX0" fmla="*/ 266700 w 266700"/>
                <a:gd name="connsiteY0" fmla="*/ 266700 h 266700"/>
                <a:gd name="connsiteX1" fmla="*/ 0 w 266700"/>
                <a:gd name="connsiteY1" fmla="*/ 266700 h 266700"/>
                <a:gd name="connsiteX2" fmla="*/ 0 w 266700"/>
                <a:gd name="connsiteY2" fmla="*/ 0 h 266700"/>
                <a:gd name="connsiteX3" fmla="*/ 266700 w 266700"/>
                <a:gd name="connsiteY3" fmla="*/ 0 h 266700"/>
                <a:gd name="connsiteX0" fmla="*/ 0 w 266700"/>
                <a:gd name="connsiteY0" fmla="*/ 266700 h 266700"/>
                <a:gd name="connsiteX1" fmla="*/ 0 w 266700"/>
                <a:gd name="connsiteY1" fmla="*/ 0 h 266700"/>
                <a:gd name="connsiteX2" fmla="*/ 266700 w 266700"/>
                <a:gd name="connsiteY2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0" y="0"/>
                  </a:lnTo>
                  <a:lnTo>
                    <a:pt x="266700" y="0"/>
                  </a:ln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B74D68-F03E-4D49-920A-1E8A8B30031E}"/>
              </a:ext>
            </a:extLst>
          </p:cNvPr>
          <p:cNvGrpSpPr/>
          <p:nvPr/>
        </p:nvGrpSpPr>
        <p:grpSpPr>
          <a:xfrm flipH="1">
            <a:off x="3895215" y="5390331"/>
            <a:ext cx="1162029" cy="105615"/>
            <a:chOff x="1244203" y="1926331"/>
            <a:chExt cx="1689497" cy="15355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B56A7F-1747-4263-80DF-4BDDBF8575D2}"/>
                </a:ext>
              </a:extLst>
            </p:cNvPr>
            <p:cNvCxnSpPr>
              <a:cxnSpLocks/>
            </p:cNvCxnSpPr>
            <p:nvPr/>
          </p:nvCxnSpPr>
          <p:spPr>
            <a:xfrm>
              <a:off x="1244203" y="2003110"/>
              <a:ext cx="1689497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34">
              <a:extLst>
                <a:ext uri="{FF2B5EF4-FFF2-40B4-BE49-F238E27FC236}">
                  <a16:creationId xmlns:a16="http://schemas.microsoft.com/office/drawing/2014/main" id="{508BD09B-FA84-4172-B7EA-9961256BEFEF}"/>
                </a:ext>
              </a:extLst>
            </p:cNvPr>
            <p:cNvSpPr/>
            <p:nvPr/>
          </p:nvSpPr>
          <p:spPr bwMode="auto">
            <a:xfrm rot="8100000">
              <a:off x="2748341" y="1926331"/>
              <a:ext cx="153556" cy="153556"/>
            </a:xfrm>
            <a:custGeom>
              <a:avLst/>
              <a:gdLst>
                <a:gd name="connsiteX0" fmla="*/ 0 w 266700"/>
                <a:gd name="connsiteY0" fmla="*/ 0 h 266700"/>
                <a:gd name="connsiteX1" fmla="*/ 266700 w 266700"/>
                <a:gd name="connsiteY1" fmla="*/ 0 h 266700"/>
                <a:gd name="connsiteX2" fmla="*/ 266700 w 266700"/>
                <a:gd name="connsiteY2" fmla="*/ 266700 h 266700"/>
                <a:gd name="connsiteX3" fmla="*/ 0 w 266700"/>
                <a:gd name="connsiteY3" fmla="*/ 266700 h 266700"/>
                <a:gd name="connsiteX4" fmla="*/ 0 w 266700"/>
                <a:gd name="connsiteY4" fmla="*/ 0 h 266700"/>
                <a:gd name="connsiteX0" fmla="*/ 266700 w 358140"/>
                <a:gd name="connsiteY0" fmla="*/ 266700 h 358140"/>
                <a:gd name="connsiteX1" fmla="*/ 0 w 358140"/>
                <a:gd name="connsiteY1" fmla="*/ 266700 h 358140"/>
                <a:gd name="connsiteX2" fmla="*/ 0 w 358140"/>
                <a:gd name="connsiteY2" fmla="*/ 0 h 358140"/>
                <a:gd name="connsiteX3" fmla="*/ 266700 w 358140"/>
                <a:gd name="connsiteY3" fmla="*/ 0 h 358140"/>
                <a:gd name="connsiteX4" fmla="*/ 358140 w 358140"/>
                <a:gd name="connsiteY4" fmla="*/ 358140 h 358140"/>
                <a:gd name="connsiteX0" fmla="*/ 266700 w 266700"/>
                <a:gd name="connsiteY0" fmla="*/ 266700 h 266700"/>
                <a:gd name="connsiteX1" fmla="*/ 0 w 266700"/>
                <a:gd name="connsiteY1" fmla="*/ 266700 h 266700"/>
                <a:gd name="connsiteX2" fmla="*/ 0 w 266700"/>
                <a:gd name="connsiteY2" fmla="*/ 0 h 266700"/>
                <a:gd name="connsiteX3" fmla="*/ 266700 w 266700"/>
                <a:gd name="connsiteY3" fmla="*/ 0 h 266700"/>
                <a:gd name="connsiteX0" fmla="*/ 0 w 266700"/>
                <a:gd name="connsiteY0" fmla="*/ 266700 h 266700"/>
                <a:gd name="connsiteX1" fmla="*/ 0 w 266700"/>
                <a:gd name="connsiteY1" fmla="*/ 0 h 266700"/>
                <a:gd name="connsiteX2" fmla="*/ 266700 w 266700"/>
                <a:gd name="connsiteY2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0" y="0"/>
                  </a:lnTo>
                  <a:lnTo>
                    <a:pt x="266700" y="0"/>
                  </a:ln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4F25F9-F6F3-4F84-80E2-386CD34D125B}"/>
              </a:ext>
            </a:extLst>
          </p:cNvPr>
          <p:cNvCxnSpPr>
            <a:cxnSpLocks/>
          </p:cNvCxnSpPr>
          <p:nvPr/>
        </p:nvCxnSpPr>
        <p:spPr>
          <a:xfrm flipV="1">
            <a:off x="6189964" y="5443138"/>
            <a:ext cx="1345137" cy="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 descr="government">
            <a:extLst>
              <a:ext uri="{FF2B5EF4-FFF2-40B4-BE49-F238E27FC236}">
                <a16:creationId xmlns:a16="http://schemas.microsoft.com/office/drawing/2014/main" id="{CC91C80C-D8AC-481A-9D13-E0CC4A17B591}"/>
              </a:ext>
            </a:extLst>
          </p:cNvPr>
          <p:cNvGrpSpPr/>
          <p:nvPr/>
        </p:nvGrpSpPr>
        <p:grpSpPr>
          <a:xfrm>
            <a:off x="5430763" y="4732514"/>
            <a:ext cx="439707" cy="448064"/>
            <a:chOff x="5845334" y="4295775"/>
            <a:chExt cx="584835" cy="595951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2855632-CC21-433A-A79E-956E3531BE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5334" y="4304622"/>
              <a:ext cx="584835" cy="587104"/>
            </a:xfrm>
            <a:custGeom>
              <a:avLst/>
              <a:gdLst>
                <a:gd name="T0" fmla="*/ 304 w 347"/>
                <a:gd name="T1" fmla="*/ 207 h 348"/>
                <a:gd name="T2" fmla="*/ 179 w 347"/>
                <a:gd name="T3" fmla="*/ 76 h 348"/>
                <a:gd name="T4" fmla="*/ 179 w 347"/>
                <a:gd name="T5" fmla="*/ 33 h 348"/>
                <a:gd name="T6" fmla="*/ 228 w 347"/>
                <a:gd name="T7" fmla="*/ 33 h 348"/>
                <a:gd name="T8" fmla="*/ 228 w 347"/>
                <a:gd name="T9" fmla="*/ 0 h 348"/>
                <a:gd name="T10" fmla="*/ 179 w 347"/>
                <a:gd name="T11" fmla="*/ 0 h 348"/>
                <a:gd name="T12" fmla="*/ 168 w 347"/>
                <a:gd name="T13" fmla="*/ 0 h 348"/>
                <a:gd name="T14" fmla="*/ 168 w 347"/>
                <a:gd name="T15" fmla="*/ 33 h 348"/>
                <a:gd name="T16" fmla="*/ 168 w 347"/>
                <a:gd name="T17" fmla="*/ 76 h 348"/>
                <a:gd name="T18" fmla="*/ 43 w 347"/>
                <a:gd name="T19" fmla="*/ 207 h 348"/>
                <a:gd name="T20" fmla="*/ 0 w 347"/>
                <a:gd name="T21" fmla="*/ 207 h 348"/>
                <a:gd name="T22" fmla="*/ 0 w 347"/>
                <a:gd name="T23" fmla="*/ 348 h 348"/>
                <a:gd name="T24" fmla="*/ 347 w 347"/>
                <a:gd name="T25" fmla="*/ 348 h 348"/>
                <a:gd name="T26" fmla="*/ 347 w 347"/>
                <a:gd name="T27" fmla="*/ 207 h 348"/>
                <a:gd name="T28" fmla="*/ 304 w 347"/>
                <a:gd name="T29" fmla="*/ 207 h 348"/>
                <a:gd name="T30" fmla="*/ 54 w 347"/>
                <a:gd name="T31" fmla="*/ 326 h 348"/>
                <a:gd name="T32" fmla="*/ 21 w 347"/>
                <a:gd name="T33" fmla="*/ 326 h 348"/>
                <a:gd name="T34" fmla="*/ 21 w 347"/>
                <a:gd name="T35" fmla="*/ 228 h 348"/>
                <a:gd name="T36" fmla="*/ 54 w 347"/>
                <a:gd name="T37" fmla="*/ 228 h 348"/>
                <a:gd name="T38" fmla="*/ 54 w 347"/>
                <a:gd name="T39" fmla="*/ 326 h 348"/>
                <a:gd name="T40" fmla="*/ 108 w 347"/>
                <a:gd name="T41" fmla="*/ 326 h 348"/>
                <a:gd name="T42" fmla="*/ 76 w 347"/>
                <a:gd name="T43" fmla="*/ 326 h 348"/>
                <a:gd name="T44" fmla="*/ 76 w 347"/>
                <a:gd name="T45" fmla="*/ 228 h 348"/>
                <a:gd name="T46" fmla="*/ 108 w 347"/>
                <a:gd name="T47" fmla="*/ 228 h 348"/>
                <a:gd name="T48" fmla="*/ 108 w 347"/>
                <a:gd name="T49" fmla="*/ 326 h 348"/>
                <a:gd name="T50" fmla="*/ 162 w 347"/>
                <a:gd name="T51" fmla="*/ 326 h 348"/>
                <a:gd name="T52" fmla="*/ 130 w 347"/>
                <a:gd name="T53" fmla="*/ 326 h 348"/>
                <a:gd name="T54" fmla="*/ 130 w 347"/>
                <a:gd name="T55" fmla="*/ 228 h 348"/>
                <a:gd name="T56" fmla="*/ 162 w 347"/>
                <a:gd name="T57" fmla="*/ 228 h 348"/>
                <a:gd name="T58" fmla="*/ 162 w 347"/>
                <a:gd name="T59" fmla="*/ 326 h 348"/>
                <a:gd name="T60" fmla="*/ 217 w 347"/>
                <a:gd name="T61" fmla="*/ 326 h 348"/>
                <a:gd name="T62" fmla="*/ 184 w 347"/>
                <a:gd name="T63" fmla="*/ 326 h 348"/>
                <a:gd name="T64" fmla="*/ 184 w 347"/>
                <a:gd name="T65" fmla="*/ 228 h 348"/>
                <a:gd name="T66" fmla="*/ 217 w 347"/>
                <a:gd name="T67" fmla="*/ 228 h 348"/>
                <a:gd name="T68" fmla="*/ 217 w 347"/>
                <a:gd name="T69" fmla="*/ 326 h 348"/>
                <a:gd name="T70" fmla="*/ 271 w 347"/>
                <a:gd name="T71" fmla="*/ 326 h 348"/>
                <a:gd name="T72" fmla="*/ 238 w 347"/>
                <a:gd name="T73" fmla="*/ 326 h 348"/>
                <a:gd name="T74" fmla="*/ 238 w 347"/>
                <a:gd name="T75" fmla="*/ 228 h 348"/>
                <a:gd name="T76" fmla="*/ 271 w 347"/>
                <a:gd name="T77" fmla="*/ 228 h 348"/>
                <a:gd name="T78" fmla="*/ 271 w 347"/>
                <a:gd name="T79" fmla="*/ 326 h 348"/>
                <a:gd name="T80" fmla="*/ 325 w 347"/>
                <a:gd name="T81" fmla="*/ 326 h 348"/>
                <a:gd name="T82" fmla="*/ 293 w 347"/>
                <a:gd name="T83" fmla="*/ 326 h 348"/>
                <a:gd name="T84" fmla="*/ 293 w 347"/>
                <a:gd name="T85" fmla="*/ 228 h 348"/>
                <a:gd name="T86" fmla="*/ 325 w 347"/>
                <a:gd name="T87" fmla="*/ 228 h 348"/>
                <a:gd name="T88" fmla="*/ 325 w 347"/>
                <a:gd name="T89" fmla="*/ 3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7" h="348">
                  <a:moveTo>
                    <a:pt x="304" y="207"/>
                  </a:moveTo>
                  <a:cubicBezTo>
                    <a:pt x="304" y="136"/>
                    <a:pt x="248" y="79"/>
                    <a:pt x="179" y="76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228" y="33"/>
                    <a:pt x="228" y="33"/>
                    <a:pt x="228" y="33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68" y="76"/>
                    <a:pt x="168" y="76"/>
                    <a:pt x="168" y="76"/>
                  </a:cubicBezTo>
                  <a:cubicBezTo>
                    <a:pt x="98" y="79"/>
                    <a:pt x="43" y="137"/>
                    <a:pt x="43" y="207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347" y="348"/>
                    <a:pt x="347" y="348"/>
                    <a:pt x="347" y="348"/>
                  </a:cubicBezTo>
                  <a:cubicBezTo>
                    <a:pt x="347" y="207"/>
                    <a:pt x="347" y="207"/>
                    <a:pt x="347" y="207"/>
                  </a:cubicBezTo>
                  <a:lnTo>
                    <a:pt x="304" y="207"/>
                  </a:lnTo>
                  <a:close/>
                  <a:moveTo>
                    <a:pt x="54" y="326"/>
                  </a:moveTo>
                  <a:cubicBezTo>
                    <a:pt x="21" y="326"/>
                    <a:pt x="21" y="326"/>
                    <a:pt x="21" y="326"/>
                  </a:cubicBezTo>
                  <a:cubicBezTo>
                    <a:pt x="21" y="228"/>
                    <a:pt x="21" y="228"/>
                    <a:pt x="21" y="228"/>
                  </a:cubicBezTo>
                  <a:cubicBezTo>
                    <a:pt x="54" y="228"/>
                    <a:pt x="54" y="228"/>
                    <a:pt x="54" y="228"/>
                  </a:cubicBezTo>
                  <a:cubicBezTo>
                    <a:pt x="54" y="326"/>
                    <a:pt x="54" y="326"/>
                    <a:pt x="54" y="326"/>
                  </a:cubicBezTo>
                  <a:close/>
                  <a:moveTo>
                    <a:pt x="108" y="326"/>
                  </a:moveTo>
                  <a:cubicBezTo>
                    <a:pt x="76" y="326"/>
                    <a:pt x="76" y="326"/>
                    <a:pt x="76" y="326"/>
                  </a:cubicBezTo>
                  <a:cubicBezTo>
                    <a:pt x="76" y="228"/>
                    <a:pt x="76" y="228"/>
                    <a:pt x="76" y="228"/>
                  </a:cubicBezTo>
                  <a:cubicBezTo>
                    <a:pt x="108" y="228"/>
                    <a:pt x="108" y="228"/>
                    <a:pt x="108" y="228"/>
                  </a:cubicBezTo>
                  <a:lnTo>
                    <a:pt x="108" y="326"/>
                  </a:lnTo>
                  <a:close/>
                  <a:moveTo>
                    <a:pt x="162" y="326"/>
                  </a:moveTo>
                  <a:cubicBezTo>
                    <a:pt x="130" y="326"/>
                    <a:pt x="130" y="326"/>
                    <a:pt x="130" y="326"/>
                  </a:cubicBezTo>
                  <a:cubicBezTo>
                    <a:pt x="130" y="228"/>
                    <a:pt x="130" y="228"/>
                    <a:pt x="130" y="228"/>
                  </a:cubicBezTo>
                  <a:cubicBezTo>
                    <a:pt x="162" y="228"/>
                    <a:pt x="162" y="228"/>
                    <a:pt x="162" y="228"/>
                  </a:cubicBezTo>
                  <a:lnTo>
                    <a:pt x="162" y="326"/>
                  </a:lnTo>
                  <a:close/>
                  <a:moveTo>
                    <a:pt x="217" y="326"/>
                  </a:moveTo>
                  <a:cubicBezTo>
                    <a:pt x="184" y="326"/>
                    <a:pt x="184" y="326"/>
                    <a:pt x="184" y="326"/>
                  </a:cubicBezTo>
                  <a:cubicBezTo>
                    <a:pt x="184" y="228"/>
                    <a:pt x="184" y="228"/>
                    <a:pt x="184" y="228"/>
                  </a:cubicBezTo>
                  <a:cubicBezTo>
                    <a:pt x="217" y="228"/>
                    <a:pt x="217" y="228"/>
                    <a:pt x="217" y="228"/>
                  </a:cubicBezTo>
                  <a:lnTo>
                    <a:pt x="217" y="326"/>
                  </a:lnTo>
                  <a:close/>
                  <a:moveTo>
                    <a:pt x="271" y="326"/>
                  </a:moveTo>
                  <a:cubicBezTo>
                    <a:pt x="238" y="326"/>
                    <a:pt x="238" y="326"/>
                    <a:pt x="238" y="326"/>
                  </a:cubicBezTo>
                  <a:cubicBezTo>
                    <a:pt x="238" y="228"/>
                    <a:pt x="238" y="228"/>
                    <a:pt x="238" y="228"/>
                  </a:cubicBezTo>
                  <a:cubicBezTo>
                    <a:pt x="271" y="228"/>
                    <a:pt x="271" y="228"/>
                    <a:pt x="271" y="228"/>
                  </a:cubicBezTo>
                  <a:lnTo>
                    <a:pt x="271" y="326"/>
                  </a:lnTo>
                  <a:close/>
                  <a:moveTo>
                    <a:pt x="325" y="326"/>
                  </a:moveTo>
                  <a:cubicBezTo>
                    <a:pt x="293" y="326"/>
                    <a:pt x="293" y="326"/>
                    <a:pt x="293" y="326"/>
                  </a:cubicBezTo>
                  <a:cubicBezTo>
                    <a:pt x="293" y="228"/>
                    <a:pt x="293" y="228"/>
                    <a:pt x="293" y="228"/>
                  </a:cubicBezTo>
                  <a:cubicBezTo>
                    <a:pt x="325" y="228"/>
                    <a:pt x="325" y="228"/>
                    <a:pt x="325" y="228"/>
                  </a:cubicBezTo>
                  <a:lnTo>
                    <a:pt x="325" y="32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28301C-22A3-4C21-A8DB-C6E0EEA151C2}"/>
                </a:ext>
              </a:extLst>
            </p:cNvPr>
            <p:cNvSpPr/>
            <p:nvPr/>
          </p:nvSpPr>
          <p:spPr bwMode="auto">
            <a:xfrm>
              <a:off x="6128700" y="4295775"/>
              <a:ext cx="107156" cy="6428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" name="Group 16" descr="test">
            <a:extLst>
              <a:ext uri="{FF2B5EF4-FFF2-40B4-BE49-F238E27FC236}">
                <a16:creationId xmlns:a16="http://schemas.microsoft.com/office/drawing/2014/main" id="{69114AEB-AE79-47AE-B825-6DB73C38C04F}"/>
              </a:ext>
            </a:extLst>
          </p:cNvPr>
          <p:cNvGrpSpPr/>
          <p:nvPr/>
        </p:nvGrpSpPr>
        <p:grpSpPr>
          <a:xfrm>
            <a:off x="7891777" y="4791723"/>
            <a:ext cx="388863" cy="388855"/>
            <a:chOff x="4486289" y="2163470"/>
            <a:chExt cx="406192" cy="406193"/>
          </a:xfrm>
        </p:grpSpPr>
        <p:sp>
          <p:nvSpPr>
            <p:cNvPr id="18" name="Rectangle 251">
              <a:extLst>
                <a:ext uri="{FF2B5EF4-FFF2-40B4-BE49-F238E27FC236}">
                  <a16:creationId xmlns:a16="http://schemas.microsoft.com/office/drawing/2014/main" id="{8C04D32B-4541-4A3E-89B0-2EAB179BC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89" y="2163470"/>
              <a:ext cx="42020" cy="4357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ectangle 252">
              <a:extLst>
                <a:ext uri="{FF2B5EF4-FFF2-40B4-BE49-F238E27FC236}">
                  <a16:creationId xmlns:a16="http://schemas.microsoft.com/office/drawing/2014/main" id="{CB7C8649-905E-4CB4-97FF-7E7CA1233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89" y="2224166"/>
              <a:ext cx="42020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253">
              <a:extLst>
                <a:ext uri="{FF2B5EF4-FFF2-40B4-BE49-F238E27FC236}">
                  <a16:creationId xmlns:a16="http://schemas.microsoft.com/office/drawing/2014/main" id="{6A5819BC-90D5-40B7-82C7-461EAA178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375" y="2224166"/>
              <a:ext cx="42020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Rectangle 254">
              <a:extLst>
                <a:ext uri="{FF2B5EF4-FFF2-40B4-BE49-F238E27FC236}">
                  <a16:creationId xmlns:a16="http://schemas.microsoft.com/office/drawing/2014/main" id="{061918D3-6253-4B6F-B5D3-7BB6BF9F8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071" y="2224166"/>
              <a:ext cx="42020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Rectangle 255">
              <a:extLst>
                <a:ext uri="{FF2B5EF4-FFF2-40B4-BE49-F238E27FC236}">
                  <a16:creationId xmlns:a16="http://schemas.microsoft.com/office/drawing/2014/main" id="{8FE7BFC3-67EE-4E3F-9F7C-CA0CBD651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89" y="2284861"/>
              <a:ext cx="42020" cy="4357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Rectangle 256">
              <a:extLst>
                <a:ext uri="{FF2B5EF4-FFF2-40B4-BE49-F238E27FC236}">
                  <a16:creationId xmlns:a16="http://schemas.microsoft.com/office/drawing/2014/main" id="{838E49C4-7D5E-47BC-98E6-08C3C8849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375" y="2284861"/>
              <a:ext cx="42020" cy="43576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257">
              <a:extLst>
                <a:ext uri="{FF2B5EF4-FFF2-40B4-BE49-F238E27FC236}">
                  <a16:creationId xmlns:a16="http://schemas.microsoft.com/office/drawing/2014/main" id="{ADA33420-2575-4EFA-811B-8B1AF62B4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071" y="2284861"/>
              <a:ext cx="42020" cy="4357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58">
              <a:extLst>
                <a:ext uri="{FF2B5EF4-FFF2-40B4-BE49-F238E27FC236}">
                  <a16:creationId xmlns:a16="http://schemas.microsoft.com/office/drawing/2014/main" id="{184FE083-3E51-44F6-A49C-E5FEF9CA5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89" y="2345557"/>
              <a:ext cx="42020" cy="4357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Rectangle 259">
              <a:extLst>
                <a:ext uri="{FF2B5EF4-FFF2-40B4-BE49-F238E27FC236}">
                  <a16:creationId xmlns:a16="http://schemas.microsoft.com/office/drawing/2014/main" id="{C90A85F7-48E3-4D16-A71C-13C1AD4CA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428" y="2345557"/>
              <a:ext cx="43576" cy="43576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Rectangle 260">
              <a:extLst>
                <a:ext uri="{FF2B5EF4-FFF2-40B4-BE49-F238E27FC236}">
                  <a16:creationId xmlns:a16="http://schemas.microsoft.com/office/drawing/2014/main" id="{49309956-57A1-41F8-9C3A-74DC8B1E4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123" y="2345557"/>
              <a:ext cx="43576" cy="4357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Rectangle 261">
              <a:extLst>
                <a:ext uri="{FF2B5EF4-FFF2-40B4-BE49-F238E27FC236}">
                  <a16:creationId xmlns:a16="http://schemas.microsoft.com/office/drawing/2014/main" id="{196CED9B-C451-43C2-8845-87C44E555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375" y="2345557"/>
              <a:ext cx="42020" cy="43576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Rectangle 262">
              <a:extLst>
                <a:ext uri="{FF2B5EF4-FFF2-40B4-BE49-F238E27FC236}">
                  <a16:creationId xmlns:a16="http://schemas.microsoft.com/office/drawing/2014/main" id="{FAC109AA-8AE0-4AAD-B9BC-5734072FE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071" y="2345557"/>
              <a:ext cx="42020" cy="4357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Rectangle 263">
              <a:extLst>
                <a:ext uri="{FF2B5EF4-FFF2-40B4-BE49-F238E27FC236}">
                  <a16:creationId xmlns:a16="http://schemas.microsoft.com/office/drawing/2014/main" id="{9B0A2A05-C5F2-4DB8-9F38-820ACAC17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89" y="2406252"/>
              <a:ext cx="42020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Rectangle 264">
              <a:extLst>
                <a:ext uri="{FF2B5EF4-FFF2-40B4-BE49-F238E27FC236}">
                  <a16:creationId xmlns:a16="http://schemas.microsoft.com/office/drawing/2014/main" id="{FEA9749D-AAEE-43CE-A5D6-B1BEB8EDB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428" y="2406252"/>
              <a:ext cx="43576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Rectangle 265">
              <a:extLst>
                <a:ext uri="{FF2B5EF4-FFF2-40B4-BE49-F238E27FC236}">
                  <a16:creationId xmlns:a16="http://schemas.microsoft.com/office/drawing/2014/main" id="{66E00465-DE7A-4C26-BE2D-B2E550EC2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123" y="2406252"/>
              <a:ext cx="43576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Rectangle 266">
              <a:extLst>
                <a:ext uri="{FF2B5EF4-FFF2-40B4-BE49-F238E27FC236}">
                  <a16:creationId xmlns:a16="http://schemas.microsoft.com/office/drawing/2014/main" id="{BFB2572B-4F9A-4E83-87B7-BA67B39EC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375" y="2406252"/>
              <a:ext cx="42020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Rectangle 267">
              <a:extLst>
                <a:ext uri="{FF2B5EF4-FFF2-40B4-BE49-F238E27FC236}">
                  <a16:creationId xmlns:a16="http://schemas.microsoft.com/office/drawing/2014/main" id="{41BC027B-DD7F-482E-B919-E894DEFFB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071" y="2406252"/>
              <a:ext cx="42020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Rectangle 268">
              <a:extLst>
                <a:ext uri="{FF2B5EF4-FFF2-40B4-BE49-F238E27FC236}">
                  <a16:creationId xmlns:a16="http://schemas.microsoft.com/office/drawing/2014/main" id="{705D2998-36C7-46AE-AEE1-AA9F301BF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89" y="2466948"/>
              <a:ext cx="42020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Rectangle 269">
              <a:extLst>
                <a:ext uri="{FF2B5EF4-FFF2-40B4-BE49-F238E27FC236}">
                  <a16:creationId xmlns:a16="http://schemas.microsoft.com/office/drawing/2014/main" id="{F7F6036A-3AF2-492F-9456-ACBAE0AC5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428" y="2466948"/>
              <a:ext cx="43576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Rectangle 270">
              <a:extLst>
                <a:ext uri="{FF2B5EF4-FFF2-40B4-BE49-F238E27FC236}">
                  <a16:creationId xmlns:a16="http://schemas.microsoft.com/office/drawing/2014/main" id="{F229CC4E-C091-4E75-BDC7-0A3A28510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123" y="2466948"/>
              <a:ext cx="43576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271">
              <a:extLst>
                <a:ext uri="{FF2B5EF4-FFF2-40B4-BE49-F238E27FC236}">
                  <a16:creationId xmlns:a16="http://schemas.microsoft.com/office/drawing/2014/main" id="{78A2B3B6-F040-4F76-8EA2-46896BA28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375" y="2466948"/>
              <a:ext cx="42020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Rectangle 272">
              <a:extLst>
                <a:ext uri="{FF2B5EF4-FFF2-40B4-BE49-F238E27FC236}">
                  <a16:creationId xmlns:a16="http://schemas.microsoft.com/office/drawing/2014/main" id="{AD5583C5-BDD4-4A5E-9F47-6CD0F3C7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071" y="2466948"/>
              <a:ext cx="42020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Rectangle 273">
              <a:extLst>
                <a:ext uri="{FF2B5EF4-FFF2-40B4-BE49-F238E27FC236}">
                  <a16:creationId xmlns:a16="http://schemas.microsoft.com/office/drawing/2014/main" id="{E5D0E082-2F90-48DA-90D5-8ABDCA443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9766" y="2466948"/>
              <a:ext cx="42020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Rectangle 274">
              <a:extLst>
                <a:ext uri="{FF2B5EF4-FFF2-40B4-BE49-F238E27FC236}">
                  <a16:creationId xmlns:a16="http://schemas.microsoft.com/office/drawing/2014/main" id="{6A88ADDA-32B3-4FAF-8A68-F2B6E1963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905" y="2466948"/>
              <a:ext cx="43576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Rectangle 275">
              <a:extLst>
                <a:ext uri="{FF2B5EF4-FFF2-40B4-BE49-F238E27FC236}">
                  <a16:creationId xmlns:a16="http://schemas.microsoft.com/office/drawing/2014/main" id="{D7046524-9150-4A66-BBD0-4D14D575C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89" y="2527643"/>
              <a:ext cx="42020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Rectangle 276">
              <a:extLst>
                <a:ext uri="{FF2B5EF4-FFF2-40B4-BE49-F238E27FC236}">
                  <a16:creationId xmlns:a16="http://schemas.microsoft.com/office/drawing/2014/main" id="{78A7C7AC-FC91-420B-B529-9C751B5B8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428" y="2527643"/>
              <a:ext cx="43576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Rectangle 277">
              <a:extLst>
                <a:ext uri="{FF2B5EF4-FFF2-40B4-BE49-F238E27FC236}">
                  <a16:creationId xmlns:a16="http://schemas.microsoft.com/office/drawing/2014/main" id="{74B06751-B284-4854-89A2-B9A943466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123" y="2527643"/>
              <a:ext cx="43576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Rectangle 278">
              <a:extLst>
                <a:ext uri="{FF2B5EF4-FFF2-40B4-BE49-F238E27FC236}">
                  <a16:creationId xmlns:a16="http://schemas.microsoft.com/office/drawing/2014/main" id="{1DD0DB4F-C946-4111-B21F-1F0DA9866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375" y="2527643"/>
              <a:ext cx="42020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Rectangle 279">
              <a:extLst>
                <a:ext uri="{FF2B5EF4-FFF2-40B4-BE49-F238E27FC236}">
                  <a16:creationId xmlns:a16="http://schemas.microsoft.com/office/drawing/2014/main" id="{28694320-CAA0-4AA0-B2F8-CDAE5D364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071" y="2527643"/>
              <a:ext cx="42020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Rectangle 280">
              <a:extLst>
                <a:ext uri="{FF2B5EF4-FFF2-40B4-BE49-F238E27FC236}">
                  <a16:creationId xmlns:a16="http://schemas.microsoft.com/office/drawing/2014/main" id="{E666C3AF-6E37-48E5-BA58-E4953A6BE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9766" y="2527643"/>
              <a:ext cx="42020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Rectangle 281">
              <a:extLst>
                <a:ext uri="{FF2B5EF4-FFF2-40B4-BE49-F238E27FC236}">
                  <a16:creationId xmlns:a16="http://schemas.microsoft.com/office/drawing/2014/main" id="{7CCBA50B-E7FE-4CA2-BF39-6A829B29B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905" y="2527643"/>
              <a:ext cx="43576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42011C2-14F3-42C3-AFC7-94A38F07F8A8}"/>
              </a:ext>
            </a:extLst>
          </p:cNvPr>
          <p:cNvSpPr/>
          <p:nvPr/>
        </p:nvSpPr>
        <p:spPr bwMode="auto">
          <a:xfrm>
            <a:off x="565051" y="2394427"/>
            <a:ext cx="2459156" cy="6199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146284" rIns="91427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+mn-lt"/>
                <a:cs typeface="Segoe UI Semibold"/>
              </a:rPr>
              <a:t>Define strategy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  <a:ea typeface="Segoe UI Black"/>
                <a:cs typeface="Calibri" panose="020F0502020204030204"/>
              </a:rPr>
              <a:t>Define business justification and expected outcomes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>
              <a:solidFill>
                <a:srgbClr val="000000"/>
              </a:solidFill>
              <a:latin typeface="Segoe UI"/>
              <a:ea typeface="Segoe UI Black"/>
              <a:cs typeface="Calibri" panose="020F0502020204030204"/>
            </a:endParaRP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 Black"/>
                <a:cs typeface="Calibri" panose="020F0502020204030204"/>
              </a:rPr>
              <a:t>Understand motivations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Business outcomes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Business justification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Prioritize projects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FFB1BBF-40F5-4D64-B2D5-75C32B1A6330}"/>
              </a:ext>
            </a:extLst>
          </p:cNvPr>
          <p:cNvSpPr/>
          <p:nvPr/>
        </p:nvSpPr>
        <p:spPr bwMode="auto">
          <a:xfrm>
            <a:off x="3526429" y="2394427"/>
            <a:ext cx="2386573" cy="6199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146284" rIns="91427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Plan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Align actionable AML adoption plan to business outcomes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>
              <a:solidFill>
                <a:srgbClr val="000000"/>
              </a:solidFill>
              <a:latin typeface="Segoe UI"/>
              <a:ea typeface="+mn-lt"/>
              <a:cs typeface="Calibri" panose="020F0502020204030204"/>
            </a:endParaRP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ea typeface="Segoe UI Black"/>
                <a:cs typeface="Calibri" panose="020F0502020204030204"/>
              </a:rPr>
              <a:t>Digital estate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Initial organization alignment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Skills readiness plan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AML adoption plan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D35590E-6C1F-4F73-80C8-0D8C82EED93B}"/>
              </a:ext>
            </a:extLst>
          </p:cNvPr>
          <p:cNvSpPr/>
          <p:nvPr/>
        </p:nvSpPr>
        <p:spPr bwMode="auto">
          <a:xfrm>
            <a:off x="6356767" y="2394427"/>
            <a:ext cx="2276350" cy="6199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146284" rIns="91427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Ready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Prepare people, process and environment for change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>
              <a:solidFill>
                <a:schemeClr val="tx1"/>
              </a:solidFill>
              <a:latin typeface="Segoe UI"/>
              <a:ea typeface="+mn-lt"/>
              <a:cs typeface="Calibri" panose="020F0502020204030204"/>
            </a:endParaRP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ea typeface="Segoe UI Black"/>
                <a:cs typeface="Calibri" panose="020F0502020204030204"/>
              </a:rPr>
              <a:t>AML readiness guide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First adoption project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Expand the blueprint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Best practices validation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ADD5485-B319-4F59-90CA-C7210EFE0F7D}"/>
              </a:ext>
            </a:extLst>
          </p:cNvPr>
          <p:cNvSpPr/>
          <p:nvPr/>
        </p:nvSpPr>
        <p:spPr bwMode="auto">
          <a:xfrm>
            <a:off x="9460883" y="2394427"/>
            <a:ext cx="2439594" cy="6199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146284" rIns="91427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Adopt</a:t>
            </a: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" pitchFamily="34" charset="0"/>
              </a:rPr>
              <a:t>Migrate or Innovate</a:t>
            </a: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Implement desired changes across IT and business processes</a:t>
            </a:r>
            <a:endParaRPr lang="en-US" sz="1100" dirty="0">
              <a:solidFill>
                <a:srgbClr val="000000"/>
              </a:solidFill>
              <a:latin typeface="Segoe UI"/>
              <a:ea typeface="+mn-lt"/>
              <a:cs typeface="Calibri" panose="020F0502020204030204"/>
            </a:endParaRP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Migrate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ea typeface="Segoe UI Black"/>
                <a:cs typeface="Calibri" panose="020F0502020204030204"/>
              </a:rPr>
              <a:t>First project migration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Expanded scenarios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Best practices validation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Process improvements</a:t>
            </a:r>
            <a:endParaRPr lang="en-US" sz="1100" dirty="0">
              <a:solidFill>
                <a:srgbClr val="000000"/>
              </a:solidFill>
              <a:latin typeface="Segoe UI"/>
              <a:ea typeface="+mn-lt"/>
              <a:cs typeface="Calibri" panose="020F0502020204030204"/>
            </a:endParaRP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Innovate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ea typeface="Segoe UI Black"/>
                <a:cs typeface="Calibri" panose="020F0502020204030204"/>
              </a:rPr>
              <a:t>Innovation guide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Expanded scenarios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Best practices validation</a:t>
            </a:r>
          </a:p>
          <a:p>
            <a:pPr marL="365760" lvl="0" indent="-285750">
              <a:buFont typeface="Wingdings" panose="05000000000000000000" pitchFamily="2" charset="2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Segoe"/>
                <a:ea typeface="Segoe UI Black"/>
                <a:cs typeface="Calibri" panose="020F0502020204030204"/>
              </a:rPr>
              <a:t>Process improvements</a:t>
            </a: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lt"/>
              <a:cs typeface="Calibri" panose="020F0502020204030204"/>
            </a:endParaRP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45D8CED-B706-47E5-84B0-41613AEFEC70}"/>
              </a:ext>
            </a:extLst>
          </p:cNvPr>
          <p:cNvGrpSpPr/>
          <p:nvPr/>
        </p:nvGrpSpPr>
        <p:grpSpPr>
          <a:xfrm>
            <a:off x="2598205" y="2623207"/>
            <a:ext cx="810825" cy="106633"/>
            <a:chOff x="2460192" y="3319407"/>
            <a:chExt cx="810825" cy="106633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C0AB0F7-335B-4458-93FA-A566ED764CC8}"/>
                </a:ext>
              </a:extLst>
            </p:cNvPr>
            <p:cNvCxnSpPr>
              <a:cxnSpLocks/>
              <a:endCxn id="55" idx="1"/>
            </p:cNvCxnSpPr>
            <p:nvPr/>
          </p:nvCxnSpPr>
          <p:spPr>
            <a:xfrm>
              <a:off x="2460192" y="3372724"/>
              <a:ext cx="810825" cy="359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34">
              <a:extLst>
                <a:ext uri="{FF2B5EF4-FFF2-40B4-BE49-F238E27FC236}">
                  <a16:creationId xmlns:a16="http://schemas.microsoft.com/office/drawing/2014/main" id="{D274978F-2449-478B-8DEC-7FA65D212652}"/>
                </a:ext>
              </a:extLst>
            </p:cNvPr>
            <p:cNvSpPr/>
            <p:nvPr/>
          </p:nvSpPr>
          <p:spPr bwMode="auto">
            <a:xfrm rot="8100000">
              <a:off x="3143168" y="3319407"/>
              <a:ext cx="105615" cy="106633"/>
            </a:xfrm>
            <a:custGeom>
              <a:avLst/>
              <a:gdLst>
                <a:gd name="connsiteX0" fmla="*/ 0 w 266700"/>
                <a:gd name="connsiteY0" fmla="*/ 0 h 266700"/>
                <a:gd name="connsiteX1" fmla="*/ 266700 w 266700"/>
                <a:gd name="connsiteY1" fmla="*/ 0 h 266700"/>
                <a:gd name="connsiteX2" fmla="*/ 266700 w 266700"/>
                <a:gd name="connsiteY2" fmla="*/ 266700 h 266700"/>
                <a:gd name="connsiteX3" fmla="*/ 0 w 266700"/>
                <a:gd name="connsiteY3" fmla="*/ 266700 h 266700"/>
                <a:gd name="connsiteX4" fmla="*/ 0 w 266700"/>
                <a:gd name="connsiteY4" fmla="*/ 0 h 266700"/>
                <a:gd name="connsiteX0" fmla="*/ 266700 w 358140"/>
                <a:gd name="connsiteY0" fmla="*/ 266700 h 358140"/>
                <a:gd name="connsiteX1" fmla="*/ 0 w 358140"/>
                <a:gd name="connsiteY1" fmla="*/ 266700 h 358140"/>
                <a:gd name="connsiteX2" fmla="*/ 0 w 358140"/>
                <a:gd name="connsiteY2" fmla="*/ 0 h 358140"/>
                <a:gd name="connsiteX3" fmla="*/ 266700 w 358140"/>
                <a:gd name="connsiteY3" fmla="*/ 0 h 358140"/>
                <a:gd name="connsiteX4" fmla="*/ 358140 w 358140"/>
                <a:gd name="connsiteY4" fmla="*/ 358140 h 358140"/>
                <a:gd name="connsiteX0" fmla="*/ 266700 w 266700"/>
                <a:gd name="connsiteY0" fmla="*/ 266700 h 266700"/>
                <a:gd name="connsiteX1" fmla="*/ 0 w 266700"/>
                <a:gd name="connsiteY1" fmla="*/ 266700 h 266700"/>
                <a:gd name="connsiteX2" fmla="*/ 0 w 266700"/>
                <a:gd name="connsiteY2" fmla="*/ 0 h 266700"/>
                <a:gd name="connsiteX3" fmla="*/ 266700 w 266700"/>
                <a:gd name="connsiteY3" fmla="*/ 0 h 266700"/>
                <a:gd name="connsiteX0" fmla="*/ 0 w 266700"/>
                <a:gd name="connsiteY0" fmla="*/ 266700 h 266700"/>
                <a:gd name="connsiteX1" fmla="*/ 0 w 266700"/>
                <a:gd name="connsiteY1" fmla="*/ 0 h 266700"/>
                <a:gd name="connsiteX2" fmla="*/ 266700 w 266700"/>
                <a:gd name="connsiteY2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0" y="0"/>
                  </a:lnTo>
                  <a:lnTo>
                    <a:pt x="266700" y="0"/>
                  </a:lnTo>
                </a:path>
              </a:pathLst>
            </a:custGeom>
            <a:ln w="28575">
              <a:solidFill>
                <a:schemeClr val="accent2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7EA64D8-DFB1-4C7A-843C-68E82E3401C6}"/>
              </a:ext>
            </a:extLst>
          </p:cNvPr>
          <p:cNvGrpSpPr/>
          <p:nvPr/>
        </p:nvGrpSpPr>
        <p:grpSpPr>
          <a:xfrm>
            <a:off x="4192948" y="2623208"/>
            <a:ext cx="1720055" cy="106633"/>
            <a:chOff x="4054935" y="3319408"/>
            <a:chExt cx="1720055" cy="106633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579F175-709C-4946-A630-3A3EDE0D0253}"/>
                </a:ext>
              </a:extLst>
            </p:cNvPr>
            <p:cNvCxnSpPr>
              <a:cxnSpLocks/>
            </p:cNvCxnSpPr>
            <p:nvPr/>
          </p:nvCxnSpPr>
          <p:spPr>
            <a:xfrm>
              <a:off x="4054935" y="3372724"/>
              <a:ext cx="1720055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34">
              <a:extLst>
                <a:ext uri="{FF2B5EF4-FFF2-40B4-BE49-F238E27FC236}">
                  <a16:creationId xmlns:a16="http://schemas.microsoft.com/office/drawing/2014/main" id="{8AED3854-7EE8-4768-9CD3-F375A3AD397C}"/>
                </a:ext>
              </a:extLst>
            </p:cNvPr>
            <p:cNvSpPr/>
            <p:nvPr/>
          </p:nvSpPr>
          <p:spPr bwMode="auto">
            <a:xfrm rot="8100000">
              <a:off x="5658501" y="3319408"/>
              <a:ext cx="105615" cy="106633"/>
            </a:xfrm>
            <a:custGeom>
              <a:avLst/>
              <a:gdLst>
                <a:gd name="connsiteX0" fmla="*/ 0 w 266700"/>
                <a:gd name="connsiteY0" fmla="*/ 0 h 266700"/>
                <a:gd name="connsiteX1" fmla="*/ 266700 w 266700"/>
                <a:gd name="connsiteY1" fmla="*/ 0 h 266700"/>
                <a:gd name="connsiteX2" fmla="*/ 266700 w 266700"/>
                <a:gd name="connsiteY2" fmla="*/ 266700 h 266700"/>
                <a:gd name="connsiteX3" fmla="*/ 0 w 266700"/>
                <a:gd name="connsiteY3" fmla="*/ 266700 h 266700"/>
                <a:gd name="connsiteX4" fmla="*/ 0 w 266700"/>
                <a:gd name="connsiteY4" fmla="*/ 0 h 266700"/>
                <a:gd name="connsiteX0" fmla="*/ 266700 w 358140"/>
                <a:gd name="connsiteY0" fmla="*/ 266700 h 358140"/>
                <a:gd name="connsiteX1" fmla="*/ 0 w 358140"/>
                <a:gd name="connsiteY1" fmla="*/ 266700 h 358140"/>
                <a:gd name="connsiteX2" fmla="*/ 0 w 358140"/>
                <a:gd name="connsiteY2" fmla="*/ 0 h 358140"/>
                <a:gd name="connsiteX3" fmla="*/ 266700 w 358140"/>
                <a:gd name="connsiteY3" fmla="*/ 0 h 358140"/>
                <a:gd name="connsiteX4" fmla="*/ 358140 w 358140"/>
                <a:gd name="connsiteY4" fmla="*/ 358140 h 358140"/>
                <a:gd name="connsiteX0" fmla="*/ 266700 w 266700"/>
                <a:gd name="connsiteY0" fmla="*/ 266700 h 266700"/>
                <a:gd name="connsiteX1" fmla="*/ 0 w 266700"/>
                <a:gd name="connsiteY1" fmla="*/ 266700 h 266700"/>
                <a:gd name="connsiteX2" fmla="*/ 0 w 266700"/>
                <a:gd name="connsiteY2" fmla="*/ 0 h 266700"/>
                <a:gd name="connsiteX3" fmla="*/ 266700 w 266700"/>
                <a:gd name="connsiteY3" fmla="*/ 0 h 266700"/>
                <a:gd name="connsiteX0" fmla="*/ 0 w 266700"/>
                <a:gd name="connsiteY0" fmla="*/ 266700 h 266700"/>
                <a:gd name="connsiteX1" fmla="*/ 0 w 266700"/>
                <a:gd name="connsiteY1" fmla="*/ 0 h 266700"/>
                <a:gd name="connsiteX2" fmla="*/ 266700 w 266700"/>
                <a:gd name="connsiteY2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0" y="0"/>
                  </a:lnTo>
                  <a:lnTo>
                    <a:pt x="266700" y="0"/>
                  </a:ln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999B474-E540-4294-A727-532A5B431FA7}"/>
              </a:ext>
            </a:extLst>
          </p:cNvPr>
          <p:cNvGrpSpPr/>
          <p:nvPr/>
        </p:nvGrpSpPr>
        <p:grpSpPr>
          <a:xfrm>
            <a:off x="7547428" y="2623208"/>
            <a:ext cx="1634612" cy="106633"/>
            <a:chOff x="7409415" y="3319408"/>
            <a:chExt cx="1634612" cy="106633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C3DE9B4-45BE-433A-A86D-5F3624D6F456}"/>
                </a:ext>
              </a:extLst>
            </p:cNvPr>
            <p:cNvCxnSpPr>
              <a:cxnSpLocks/>
            </p:cNvCxnSpPr>
            <p:nvPr/>
          </p:nvCxnSpPr>
          <p:spPr>
            <a:xfrm>
              <a:off x="7409415" y="3372724"/>
              <a:ext cx="1634612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34">
              <a:extLst>
                <a:ext uri="{FF2B5EF4-FFF2-40B4-BE49-F238E27FC236}">
                  <a16:creationId xmlns:a16="http://schemas.microsoft.com/office/drawing/2014/main" id="{2B8D5606-971A-43D4-AEC0-783E7347CECD}"/>
                </a:ext>
              </a:extLst>
            </p:cNvPr>
            <p:cNvSpPr/>
            <p:nvPr/>
          </p:nvSpPr>
          <p:spPr bwMode="auto">
            <a:xfrm rot="8100000">
              <a:off x="8927539" y="3319408"/>
              <a:ext cx="105615" cy="106633"/>
            </a:xfrm>
            <a:custGeom>
              <a:avLst/>
              <a:gdLst>
                <a:gd name="connsiteX0" fmla="*/ 0 w 266700"/>
                <a:gd name="connsiteY0" fmla="*/ 0 h 266700"/>
                <a:gd name="connsiteX1" fmla="*/ 266700 w 266700"/>
                <a:gd name="connsiteY1" fmla="*/ 0 h 266700"/>
                <a:gd name="connsiteX2" fmla="*/ 266700 w 266700"/>
                <a:gd name="connsiteY2" fmla="*/ 266700 h 266700"/>
                <a:gd name="connsiteX3" fmla="*/ 0 w 266700"/>
                <a:gd name="connsiteY3" fmla="*/ 266700 h 266700"/>
                <a:gd name="connsiteX4" fmla="*/ 0 w 266700"/>
                <a:gd name="connsiteY4" fmla="*/ 0 h 266700"/>
                <a:gd name="connsiteX0" fmla="*/ 266700 w 358140"/>
                <a:gd name="connsiteY0" fmla="*/ 266700 h 358140"/>
                <a:gd name="connsiteX1" fmla="*/ 0 w 358140"/>
                <a:gd name="connsiteY1" fmla="*/ 266700 h 358140"/>
                <a:gd name="connsiteX2" fmla="*/ 0 w 358140"/>
                <a:gd name="connsiteY2" fmla="*/ 0 h 358140"/>
                <a:gd name="connsiteX3" fmla="*/ 266700 w 358140"/>
                <a:gd name="connsiteY3" fmla="*/ 0 h 358140"/>
                <a:gd name="connsiteX4" fmla="*/ 358140 w 358140"/>
                <a:gd name="connsiteY4" fmla="*/ 358140 h 358140"/>
                <a:gd name="connsiteX0" fmla="*/ 266700 w 266700"/>
                <a:gd name="connsiteY0" fmla="*/ 266700 h 266700"/>
                <a:gd name="connsiteX1" fmla="*/ 0 w 266700"/>
                <a:gd name="connsiteY1" fmla="*/ 266700 h 266700"/>
                <a:gd name="connsiteX2" fmla="*/ 0 w 266700"/>
                <a:gd name="connsiteY2" fmla="*/ 0 h 266700"/>
                <a:gd name="connsiteX3" fmla="*/ 266700 w 266700"/>
                <a:gd name="connsiteY3" fmla="*/ 0 h 266700"/>
                <a:gd name="connsiteX0" fmla="*/ 0 w 266700"/>
                <a:gd name="connsiteY0" fmla="*/ 266700 h 266700"/>
                <a:gd name="connsiteX1" fmla="*/ 0 w 266700"/>
                <a:gd name="connsiteY1" fmla="*/ 0 h 266700"/>
                <a:gd name="connsiteX2" fmla="*/ 266700 w 266700"/>
                <a:gd name="connsiteY2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0" y="0"/>
                  </a:lnTo>
                  <a:lnTo>
                    <a:pt x="266700" y="0"/>
                  </a:ln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2" name="Group 61" descr="file, paper, sheet">
            <a:extLst>
              <a:ext uri="{FF2B5EF4-FFF2-40B4-BE49-F238E27FC236}">
                <a16:creationId xmlns:a16="http://schemas.microsoft.com/office/drawing/2014/main" id="{6711D8A6-0093-4E77-8C42-A386CBBF44C6}"/>
              </a:ext>
            </a:extLst>
          </p:cNvPr>
          <p:cNvGrpSpPr/>
          <p:nvPr/>
        </p:nvGrpSpPr>
        <p:grpSpPr>
          <a:xfrm>
            <a:off x="3771464" y="1975575"/>
            <a:ext cx="337935" cy="418851"/>
            <a:chOff x="8018464" y="4649789"/>
            <a:chExt cx="225425" cy="279400"/>
          </a:xfrm>
        </p:grpSpPr>
        <p:sp>
          <p:nvSpPr>
            <p:cNvPr id="63" name="Freeform 88">
              <a:extLst>
                <a:ext uri="{FF2B5EF4-FFF2-40B4-BE49-F238E27FC236}">
                  <a16:creationId xmlns:a16="http://schemas.microsoft.com/office/drawing/2014/main" id="{3F939AAA-721A-4A32-AADB-7B15278A1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8464" y="4649789"/>
              <a:ext cx="225425" cy="279400"/>
            </a:xfrm>
            <a:custGeom>
              <a:avLst/>
              <a:gdLst>
                <a:gd name="T0" fmla="*/ 52 w 142"/>
                <a:gd name="T1" fmla="*/ 0 h 176"/>
                <a:gd name="T2" fmla="*/ 0 w 142"/>
                <a:gd name="T3" fmla="*/ 52 h 176"/>
                <a:gd name="T4" fmla="*/ 0 w 142"/>
                <a:gd name="T5" fmla="*/ 176 h 176"/>
                <a:gd name="T6" fmla="*/ 142 w 142"/>
                <a:gd name="T7" fmla="*/ 176 h 176"/>
                <a:gd name="T8" fmla="*/ 142 w 142"/>
                <a:gd name="T9" fmla="*/ 0 h 176"/>
                <a:gd name="T10" fmla="*/ 52 w 142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" h="176">
                  <a:moveTo>
                    <a:pt x="52" y="0"/>
                  </a:moveTo>
                  <a:lnTo>
                    <a:pt x="0" y="52"/>
                  </a:lnTo>
                  <a:lnTo>
                    <a:pt x="0" y="176"/>
                  </a:lnTo>
                  <a:lnTo>
                    <a:pt x="142" y="176"/>
                  </a:lnTo>
                  <a:lnTo>
                    <a:pt x="14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 89">
              <a:extLst>
                <a:ext uri="{FF2B5EF4-FFF2-40B4-BE49-F238E27FC236}">
                  <a16:creationId xmlns:a16="http://schemas.microsoft.com/office/drawing/2014/main" id="{83127670-968A-4F81-A0E0-09EA2B31E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8464" y="4649789"/>
              <a:ext cx="82550" cy="82550"/>
            </a:xfrm>
            <a:custGeom>
              <a:avLst/>
              <a:gdLst>
                <a:gd name="T0" fmla="*/ 52 w 52"/>
                <a:gd name="T1" fmla="*/ 52 h 52"/>
                <a:gd name="T2" fmla="*/ 0 w 52"/>
                <a:gd name="T3" fmla="*/ 52 h 52"/>
                <a:gd name="T4" fmla="*/ 52 w 52"/>
                <a:gd name="T5" fmla="*/ 0 h 52"/>
                <a:gd name="T6" fmla="*/ 52 w 52"/>
                <a:gd name="T7" fmla="*/ 0 h 52"/>
                <a:gd name="T8" fmla="*/ 52 w 52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52" y="52"/>
                  </a:moveTo>
                  <a:lnTo>
                    <a:pt x="0" y="52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Line 90">
              <a:extLst>
                <a:ext uri="{FF2B5EF4-FFF2-40B4-BE49-F238E27FC236}">
                  <a16:creationId xmlns:a16="http://schemas.microsoft.com/office/drawing/2014/main" id="{69B7821F-975F-45ED-AB3F-F832A5B324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7201" y="4795839"/>
              <a:ext cx="106363" cy="0"/>
            </a:xfrm>
            <a:prstGeom prst="line">
              <a:avLst/>
            </a:prstGeom>
            <a:noFill/>
            <a:ln w="174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Line 91">
              <a:extLst>
                <a:ext uri="{FF2B5EF4-FFF2-40B4-BE49-F238E27FC236}">
                  <a16:creationId xmlns:a16="http://schemas.microsoft.com/office/drawing/2014/main" id="{80E971A3-CF9B-4770-A435-EEFE8B92AF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7201" y="4849814"/>
              <a:ext cx="106363" cy="0"/>
            </a:xfrm>
            <a:prstGeom prst="line">
              <a:avLst/>
            </a:prstGeom>
            <a:noFill/>
            <a:ln w="174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7" name="Group 152" descr="check, approve">
            <a:extLst>
              <a:ext uri="{FF2B5EF4-FFF2-40B4-BE49-F238E27FC236}">
                <a16:creationId xmlns:a16="http://schemas.microsoft.com/office/drawing/2014/main" id="{AEACED1D-8592-43E7-9BD4-B794F25EC6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96441" y="1943752"/>
            <a:ext cx="477541" cy="475887"/>
            <a:chOff x="4560" y="2506"/>
            <a:chExt cx="289" cy="288"/>
          </a:xfrm>
        </p:grpSpPr>
        <p:sp>
          <p:nvSpPr>
            <p:cNvPr id="68" name="AutoShape 151">
              <a:extLst>
                <a:ext uri="{FF2B5EF4-FFF2-40B4-BE49-F238E27FC236}">
                  <a16:creationId xmlns:a16="http://schemas.microsoft.com/office/drawing/2014/main" id="{2FD760A8-CF6D-42C7-9295-BB3CEA25376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560" y="2506"/>
              <a:ext cx="28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Oval 153">
              <a:extLst>
                <a:ext uri="{FF2B5EF4-FFF2-40B4-BE49-F238E27FC236}">
                  <a16:creationId xmlns:a16="http://schemas.microsoft.com/office/drawing/2014/main" id="{797B4778-6972-456D-87F7-EF10C710D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" y="2557"/>
              <a:ext cx="185" cy="185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Freeform 154">
              <a:extLst>
                <a:ext uri="{FF2B5EF4-FFF2-40B4-BE49-F238E27FC236}">
                  <a16:creationId xmlns:a16="http://schemas.microsoft.com/office/drawing/2014/main" id="{7DB273BC-5699-48D3-84F4-7079F7283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7" y="2605"/>
              <a:ext cx="110" cy="90"/>
            </a:xfrm>
            <a:custGeom>
              <a:avLst/>
              <a:gdLst>
                <a:gd name="T0" fmla="*/ 110 w 110"/>
                <a:gd name="T1" fmla="*/ 12 h 90"/>
                <a:gd name="T2" fmla="*/ 98 w 110"/>
                <a:gd name="T3" fmla="*/ 0 h 90"/>
                <a:gd name="T4" fmla="*/ 33 w 110"/>
                <a:gd name="T5" fmla="*/ 65 h 90"/>
                <a:gd name="T6" fmla="*/ 14 w 110"/>
                <a:gd name="T7" fmla="*/ 45 h 90"/>
                <a:gd name="T8" fmla="*/ 0 w 110"/>
                <a:gd name="T9" fmla="*/ 57 h 90"/>
                <a:gd name="T10" fmla="*/ 33 w 110"/>
                <a:gd name="T11" fmla="*/ 90 h 90"/>
                <a:gd name="T12" fmla="*/ 110 w 110"/>
                <a:gd name="T1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90">
                  <a:moveTo>
                    <a:pt x="110" y="12"/>
                  </a:moveTo>
                  <a:lnTo>
                    <a:pt x="98" y="0"/>
                  </a:lnTo>
                  <a:lnTo>
                    <a:pt x="33" y="65"/>
                  </a:lnTo>
                  <a:lnTo>
                    <a:pt x="14" y="45"/>
                  </a:lnTo>
                  <a:lnTo>
                    <a:pt x="0" y="57"/>
                  </a:lnTo>
                  <a:lnTo>
                    <a:pt x="33" y="90"/>
                  </a:lnTo>
                  <a:lnTo>
                    <a:pt x="110" y="1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reeform 155">
              <a:extLst>
                <a:ext uri="{FF2B5EF4-FFF2-40B4-BE49-F238E27FC236}">
                  <a16:creationId xmlns:a16="http://schemas.microsoft.com/office/drawing/2014/main" id="{07B9566F-53FE-419F-9D87-285292EEA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0" y="2658"/>
              <a:ext cx="59" cy="88"/>
            </a:xfrm>
            <a:custGeom>
              <a:avLst/>
              <a:gdLst>
                <a:gd name="T0" fmla="*/ 14 w 39"/>
                <a:gd name="T1" fmla="*/ 59 h 59"/>
                <a:gd name="T2" fmla="*/ 39 w 39"/>
                <a:gd name="T3" fmla="*/ 0 h 59"/>
                <a:gd name="T4" fmla="*/ 19 w 39"/>
                <a:gd name="T5" fmla="*/ 0 h 59"/>
                <a:gd name="T6" fmla="*/ 0 w 39"/>
                <a:gd name="T7" fmla="*/ 45 h 59"/>
                <a:gd name="T8" fmla="*/ 14 w 39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9">
                  <a:moveTo>
                    <a:pt x="14" y="59"/>
                  </a:moveTo>
                  <a:cubicBezTo>
                    <a:pt x="28" y="43"/>
                    <a:pt x="37" y="23"/>
                    <a:pt x="3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17"/>
                    <a:pt x="11" y="33"/>
                    <a:pt x="0" y="45"/>
                  </a:cubicBezTo>
                  <a:lnTo>
                    <a:pt x="14" y="59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 156">
              <a:extLst>
                <a:ext uri="{FF2B5EF4-FFF2-40B4-BE49-F238E27FC236}">
                  <a16:creationId xmlns:a16="http://schemas.microsoft.com/office/drawing/2014/main" id="{2E45FA03-F0CD-4318-ACA1-B71E9BFEE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0" y="2554"/>
              <a:ext cx="59" cy="89"/>
            </a:xfrm>
            <a:custGeom>
              <a:avLst/>
              <a:gdLst>
                <a:gd name="T0" fmla="*/ 25 w 39"/>
                <a:gd name="T1" fmla="*/ 0 h 59"/>
                <a:gd name="T2" fmla="*/ 0 w 39"/>
                <a:gd name="T3" fmla="*/ 59 h 59"/>
                <a:gd name="T4" fmla="*/ 21 w 39"/>
                <a:gd name="T5" fmla="*/ 59 h 59"/>
                <a:gd name="T6" fmla="*/ 39 w 39"/>
                <a:gd name="T7" fmla="*/ 14 h 59"/>
                <a:gd name="T8" fmla="*/ 25 w 39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9">
                  <a:moveTo>
                    <a:pt x="25" y="0"/>
                  </a:moveTo>
                  <a:cubicBezTo>
                    <a:pt x="10" y="16"/>
                    <a:pt x="1" y="36"/>
                    <a:pt x="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42"/>
                    <a:pt x="29" y="27"/>
                    <a:pt x="39" y="14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reeform 157">
              <a:extLst>
                <a:ext uri="{FF2B5EF4-FFF2-40B4-BE49-F238E27FC236}">
                  <a16:creationId xmlns:a16="http://schemas.microsoft.com/office/drawing/2014/main" id="{363A26A8-7BE2-412E-ADCB-515508695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" y="2736"/>
              <a:ext cx="89" cy="58"/>
            </a:xfrm>
            <a:custGeom>
              <a:avLst/>
              <a:gdLst>
                <a:gd name="T0" fmla="*/ 0 w 59"/>
                <a:gd name="T1" fmla="*/ 15 h 39"/>
                <a:gd name="T2" fmla="*/ 59 w 59"/>
                <a:gd name="T3" fmla="*/ 39 h 39"/>
                <a:gd name="T4" fmla="*/ 59 w 59"/>
                <a:gd name="T5" fmla="*/ 19 h 39"/>
                <a:gd name="T6" fmla="*/ 14 w 59"/>
                <a:gd name="T7" fmla="*/ 0 h 39"/>
                <a:gd name="T8" fmla="*/ 0 w 59"/>
                <a:gd name="T9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9">
                  <a:moveTo>
                    <a:pt x="0" y="15"/>
                  </a:moveTo>
                  <a:cubicBezTo>
                    <a:pt x="16" y="29"/>
                    <a:pt x="36" y="38"/>
                    <a:pt x="59" y="3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42" y="18"/>
                    <a:pt x="26" y="11"/>
                    <a:pt x="14" y="0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reeform 158">
              <a:extLst>
                <a:ext uri="{FF2B5EF4-FFF2-40B4-BE49-F238E27FC236}">
                  <a16:creationId xmlns:a16="http://schemas.microsoft.com/office/drawing/2014/main" id="{D41362A0-642B-4682-BCD2-190B699AA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0" y="2658"/>
              <a:ext cx="59" cy="88"/>
            </a:xfrm>
            <a:custGeom>
              <a:avLst/>
              <a:gdLst>
                <a:gd name="T0" fmla="*/ 0 w 39"/>
                <a:gd name="T1" fmla="*/ 0 h 59"/>
                <a:gd name="T2" fmla="*/ 25 w 39"/>
                <a:gd name="T3" fmla="*/ 59 h 59"/>
                <a:gd name="T4" fmla="*/ 39 w 39"/>
                <a:gd name="T5" fmla="*/ 45 h 59"/>
                <a:gd name="T6" fmla="*/ 21 w 39"/>
                <a:gd name="T7" fmla="*/ 0 h 59"/>
                <a:gd name="T8" fmla="*/ 0 w 39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9">
                  <a:moveTo>
                    <a:pt x="0" y="0"/>
                  </a:moveTo>
                  <a:cubicBezTo>
                    <a:pt x="1" y="23"/>
                    <a:pt x="10" y="44"/>
                    <a:pt x="25" y="59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28" y="33"/>
                    <a:pt x="22" y="17"/>
                    <a:pt x="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reeform 159">
              <a:extLst>
                <a:ext uri="{FF2B5EF4-FFF2-40B4-BE49-F238E27FC236}">
                  <a16:creationId xmlns:a16="http://schemas.microsoft.com/office/drawing/2014/main" id="{EB30761A-E0CB-444C-BA67-E280484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0" y="2554"/>
              <a:ext cx="59" cy="89"/>
            </a:xfrm>
            <a:custGeom>
              <a:avLst/>
              <a:gdLst>
                <a:gd name="T0" fmla="*/ 14 w 39"/>
                <a:gd name="T1" fmla="*/ 0 h 59"/>
                <a:gd name="T2" fmla="*/ 0 w 39"/>
                <a:gd name="T3" fmla="*/ 14 h 59"/>
                <a:gd name="T4" fmla="*/ 19 w 39"/>
                <a:gd name="T5" fmla="*/ 59 h 59"/>
                <a:gd name="T6" fmla="*/ 39 w 39"/>
                <a:gd name="T7" fmla="*/ 59 h 59"/>
                <a:gd name="T8" fmla="*/ 14 w 39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9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1" y="26"/>
                    <a:pt x="18" y="42"/>
                    <a:pt x="19" y="59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7" y="37"/>
                    <a:pt x="28" y="16"/>
                    <a:pt x="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 160">
              <a:extLst>
                <a:ext uri="{FF2B5EF4-FFF2-40B4-BE49-F238E27FC236}">
                  <a16:creationId xmlns:a16="http://schemas.microsoft.com/office/drawing/2014/main" id="{ABD78E5C-7132-42C5-A05B-7EBFABC43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2" y="2736"/>
              <a:ext cx="89" cy="58"/>
            </a:xfrm>
            <a:custGeom>
              <a:avLst/>
              <a:gdLst>
                <a:gd name="T0" fmla="*/ 0 w 59"/>
                <a:gd name="T1" fmla="*/ 39 h 39"/>
                <a:gd name="T2" fmla="*/ 59 w 59"/>
                <a:gd name="T3" fmla="*/ 14 h 39"/>
                <a:gd name="T4" fmla="*/ 45 w 59"/>
                <a:gd name="T5" fmla="*/ 0 h 39"/>
                <a:gd name="T6" fmla="*/ 0 w 59"/>
                <a:gd name="T7" fmla="*/ 19 h 39"/>
                <a:gd name="T8" fmla="*/ 0 w 5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9">
                  <a:moveTo>
                    <a:pt x="0" y="39"/>
                  </a:moveTo>
                  <a:cubicBezTo>
                    <a:pt x="23" y="38"/>
                    <a:pt x="43" y="29"/>
                    <a:pt x="59" y="1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3" y="11"/>
                    <a:pt x="17" y="18"/>
                    <a:pt x="0" y="19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Freeform 161">
              <a:extLst>
                <a:ext uri="{FF2B5EF4-FFF2-40B4-BE49-F238E27FC236}">
                  <a16:creationId xmlns:a16="http://schemas.microsoft.com/office/drawing/2014/main" id="{18734805-0915-478D-92D9-3975237A9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2" y="2508"/>
              <a:ext cx="89" cy="57"/>
            </a:xfrm>
            <a:custGeom>
              <a:avLst/>
              <a:gdLst>
                <a:gd name="T0" fmla="*/ 0 w 59"/>
                <a:gd name="T1" fmla="*/ 0 h 38"/>
                <a:gd name="T2" fmla="*/ 0 w 59"/>
                <a:gd name="T3" fmla="*/ 20 h 38"/>
                <a:gd name="T4" fmla="*/ 45 w 59"/>
                <a:gd name="T5" fmla="*/ 38 h 38"/>
                <a:gd name="T6" fmla="*/ 59 w 59"/>
                <a:gd name="T7" fmla="*/ 24 h 38"/>
                <a:gd name="T8" fmla="*/ 0 w 5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8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17" y="21"/>
                    <a:pt x="33" y="28"/>
                    <a:pt x="45" y="38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43" y="10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reeform 162">
              <a:extLst>
                <a:ext uri="{FF2B5EF4-FFF2-40B4-BE49-F238E27FC236}">
                  <a16:creationId xmlns:a16="http://schemas.microsoft.com/office/drawing/2014/main" id="{2156A3A6-AE36-4DC7-AA7A-A449A6D1A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" y="2508"/>
              <a:ext cx="89" cy="57"/>
            </a:xfrm>
            <a:custGeom>
              <a:avLst/>
              <a:gdLst>
                <a:gd name="T0" fmla="*/ 59 w 59"/>
                <a:gd name="T1" fmla="*/ 0 h 38"/>
                <a:gd name="T2" fmla="*/ 0 w 59"/>
                <a:gd name="T3" fmla="*/ 24 h 38"/>
                <a:gd name="T4" fmla="*/ 14 w 59"/>
                <a:gd name="T5" fmla="*/ 38 h 38"/>
                <a:gd name="T6" fmla="*/ 59 w 59"/>
                <a:gd name="T7" fmla="*/ 20 h 38"/>
                <a:gd name="T8" fmla="*/ 59 w 5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8">
                  <a:moveTo>
                    <a:pt x="59" y="0"/>
                  </a:moveTo>
                  <a:cubicBezTo>
                    <a:pt x="36" y="1"/>
                    <a:pt x="16" y="10"/>
                    <a:pt x="0" y="24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27" y="28"/>
                    <a:pt x="42" y="21"/>
                    <a:pt x="59" y="20"/>
                  </a:cubicBezTo>
                  <a:cubicBezTo>
                    <a:pt x="59" y="0"/>
                    <a:pt x="59" y="0"/>
                    <a:pt x="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9" name="Graphic 397" descr="deposit, pricing import">
            <a:extLst>
              <a:ext uri="{FF2B5EF4-FFF2-40B4-BE49-F238E27FC236}">
                <a16:creationId xmlns:a16="http://schemas.microsoft.com/office/drawing/2014/main" id="{301E81E1-40C9-4A04-A873-23068D2C0153}"/>
              </a:ext>
            </a:extLst>
          </p:cNvPr>
          <p:cNvGrpSpPr/>
          <p:nvPr/>
        </p:nvGrpSpPr>
        <p:grpSpPr>
          <a:xfrm>
            <a:off x="9634801" y="1979566"/>
            <a:ext cx="406581" cy="406860"/>
            <a:chOff x="1698211" y="3041569"/>
            <a:chExt cx="417847" cy="418136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8284CE-9A6E-4A2C-A3B3-2B0939A37E2E}"/>
                </a:ext>
              </a:extLst>
            </p:cNvPr>
            <p:cNvSpPr/>
            <p:nvPr/>
          </p:nvSpPr>
          <p:spPr>
            <a:xfrm>
              <a:off x="1765022" y="3109407"/>
              <a:ext cx="287270" cy="287270"/>
            </a:xfrm>
            <a:custGeom>
              <a:avLst/>
              <a:gdLst>
                <a:gd name="connsiteX0" fmla="*/ 286511 w 287270"/>
                <a:gd name="connsiteY0" fmla="*/ 1481 h 287270"/>
                <a:gd name="connsiteX1" fmla="*/ 1481 w 287270"/>
                <a:gd name="connsiteY1" fmla="*/ 1481 h 287270"/>
                <a:gd name="connsiteX2" fmla="*/ 1481 w 287270"/>
                <a:gd name="connsiteY2" fmla="*/ 286511 h 287270"/>
                <a:gd name="connsiteX3" fmla="*/ 286511 w 287270"/>
                <a:gd name="connsiteY3" fmla="*/ 286511 h 287270"/>
                <a:gd name="connsiteX4" fmla="*/ 286511 w 287270"/>
                <a:gd name="connsiteY4" fmla="*/ 1481 h 28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270" h="287270">
                  <a:moveTo>
                    <a:pt x="286511" y="1481"/>
                  </a:moveTo>
                  <a:lnTo>
                    <a:pt x="1481" y="1481"/>
                  </a:lnTo>
                  <a:lnTo>
                    <a:pt x="1481" y="286511"/>
                  </a:lnTo>
                  <a:lnTo>
                    <a:pt x="286511" y="286511"/>
                  </a:lnTo>
                  <a:lnTo>
                    <a:pt x="286511" y="1481"/>
                  </a:lnTo>
                  <a:close/>
                </a:path>
              </a:pathLst>
            </a:custGeom>
            <a:solidFill>
              <a:schemeClr val="accent5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93FB103-59CC-49B0-9533-BFD9A4996AB4}"/>
                </a:ext>
              </a:extLst>
            </p:cNvPr>
            <p:cNvSpPr/>
            <p:nvPr/>
          </p:nvSpPr>
          <p:spPr>
            <a:xfrm>
              <a:off x="1698211" y="3041858"/>
              <a:ext cx="417847" cy="417847"/>
            </a:xfrm>
            <a:custGeom>
              <a:avLst/>
              <a:gdLst>
                <a:gd name="connsiteX0" fmla="*/ 374471 w 417847"/>
                <a:gd name="connsiteY0" fmla="*/ 199136 h 417847"/>
                <a:gd name="connsiteX1" fmla="*/ 374471 w 417847"/>
                <a:gd name="connsiteY1" fmla="*/ 374690 h 417847"/>
                <a:gd name="connsiteX2" fmla="*/ 45095 w 417847"/>
                <a:gd name="connsiteY2" fmla="*/ 374690 h 417847"/>
                <a:gd name="connsiteX3" fmla="*/ 45095 w 417847"/>
                <a:gd name="connsiteY3" fmla="*/ 45242 h 417847"/>
                <a:gd name="connsiteX4" fmla="*/ 155155 w 417847"/>
                <a:gd name="connsiteY4" fmla="*/ 45242 h 417847"/>
                <a:gd name="connsiteX5" fmla="*/ 155155 w 417847"/>
                <a:gd name="connsiteY5" fmla="*/ 1481 h 417847"/>
                <a:gd name="connsiteX6" fmla="*/ 1554 w 417847"/>
                <a:gd name="connsiteY6" fmla="*/ 1773 h 417847"/>
                <a:gd name="connsiteX7" fmla="*/ 1481 w 417847"/>
                <a:gd name="connsiteY7" fmla="*/ 419037 h 417847"/>
                <a:gd name="connsiteX8" fmla="*/ 418451 w 417847"/>
                <a:gd name="connsiteY8" fmla="*/ 418744 h 417847"/>
                <a:gd name="connsiteX9" fmla="*/ 418451 w 417847"/>
                <a:gd name="connsiteY9" fmla="*/ 199136 h 417847"/>
                <a:gd name="connsiteX10" fmla="*/ 374471 w 417847"/>
                <a:gd name="connsiteY10" fmla="*/ 199136 h 41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7847" h="417847">
                  <a:moveTo>
                    <a:pt x="374471" y="199136"/>
                  </a:moveTo>
                  <a:lnTo>
                    <a:pt x="374471" y="374690"/>
                  </a:lnTo>
                  <a:lnTo>
                    <a:pt x="45095" y="374690"/>
                  </a:lnTo>
                  <a:lnTo>
                    <a:pt x="45095" y="45242"/>
                  </a:lnTo>
                  <a:lnTo>
                    <a:pt x="155155" y="45242"/>
                  </a:lnTo>
                  <a:lnTo>
                    <a:pt x="155155" y="1481"/>
                  </a:lnTo>
                  <a:lnTo>
                    <a:pt x="1554" y="1773"/>
                  </a:lnTo>
                  <a:lnTo>
                    <a:pt x="1481" y="419037"/>
                  </a:lnTo>
                  <a:lnTo>
                    <a:pt x="418451" y="418744"/>
                  </a:lnTo>
                  <a:lnTo>
                    <a:pt x="418451" y="199136"/>
                  </a:lnTo>
                  <a:lnTo>
                    <a:pt x="374471" y="199136"/>
                  </a:lnTo>
                  <a:close/>
                </a:path>
              </a:pathLst>
            </a:custGeom>
            <a:solidFill>
              <a:srgbClr val="0078D7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B3D64FE-157C-4C16-B14A-0EE5AB500D39}"/>
                </a:ext>
              </a:extLst>
            </p:cNvPr>
            <p:cNvSpPr/>
            <p:nvPr/>
          </p:nvSpPr>
          <p:spPr>
            <a:xfrm>
              <a:off x="1837247" y="3041569"/>
              <a:ext cx="278565" cy="248097"/>
            </a:xfrm>
            <a:custGeom>
              <a:avLst/>
              <a:gdLst>
                <a:gd name="connsiteX0" fmla="*/ 279851 w 278564"/>
                <a:gd name="connsiteY0" fmla="*/ 1481 h 248096"/>
                <a:gd name="connsiteX1" fmla="*/ 267411 w 278564"/>
                <a:gd name="connsiteY1" fmla="*/ 1773 h 248096"/>
                <a:gd name="connsiteX2" fmla="*/ 60974 w 278564"/>
                <a:gd name="connsiteY2" fmla="*/ 132177 h 248096"/>
                <a:gd name="connsiteX3" fmla="*/ 1481 w 278564"/>
                <a:gd name="connsiteY3" fmla="*/ 103638 h 248096"/>
                <a:gd name="connsiteX4" fmla="*/ 52852 w 278564"/>
                <a:gd name="connsiteY4" fmla="*/ 248677 h 248096"/>
                <a:gd name="connsiteX5" fmla="*/ 197233 w 278564"/>
                <a:gd name="connsiteY5" fmla="*/ 197599 h 248096"/>
                <a:gd name="connsiteX6" fmla="*/ 133055 w 278564"/>
                <a:gd name="connsiteY6" fmla="*/ 166791 h 248096"/>
                <a:gd name="connsiteX7" fmla="*/ 279851 w 278564"/>
                <a:gd name="connsiteY7" fmla="*/ 1481 h 24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8564" h="248096">
                  <a:moveTo>
                    <a:pt x="279851" y="1481"/>
                  </a:moveTo>
                  <a:cubicBezTo>
                    <a:pt x="275314" y="1481"/>
                    <a:pt x="271509" y="1554"/>
                    <a:pt x="267411" y="1773"/>
                  </a:cubicBezTo>
                  <a:cubicBezTo>
                    <a:pt x="138178" y="8286"/>
                    <a:pt x="71220" y="114614"/>
                    <a:pt x="60974" y="132177"/>
                  </a:cubicBezTo>
                  <a:lnTo>
                    <a:pt x="1481" y="103638"/>
                  </a:lnTo>
                  <a:lnTo>
                    <a:pt x="52852" y="248677"/>
                  </a:lnTo>
                  <a:lnTo>
                    <a:pt x="197233" y="197599"/>
                  </a:lnTo>
                  <a:lnTo>
                    <a:pt x="133055" y="166791"/>
                  </a:lnTo>
                  <a:cubicBezTo>
                    <a:pt x="155960" y="119591"/>
                    <a:pt x="203526" y="40558"/>
                    <a:pt x="279851" y="1481"/>
                  </a:cubicBezTo>
                  <a:close/>
                </a:path>
              </a:pathLst>
            </a:custGeom>
            <a:solidFill>
              <a:srgbClr val="0078D7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A330FF4-8054-481B-950A-D42E30693338}"/>
              </a:ext>
            </a:extLst>
          </p:cNvPr>
          <p:cNvGrpSpPr/>
          <p:nvPr/>
        </p:nvGrpSpPr>
        <p:grpSpPr>
          <a:xfrm>
            <a:off x="656169" y="2006408"/>
            <a:ext cx="597211" cy="418850"/>
            <a:chOff x="14373741" y="5761210"/>
            <a:chExt cx="463775" cy="325266"/>
          </a:xfrm>
        </p:grpSpPr>
        <p:sp>
          <p:nvSpPr>
            <p:cNvPr id="84" name="Rectangle 932">
              <a:extLst>
                <a:ext uri="{FF2B5EF4-FFF2-40B4-BE49-F238E27FC236}">
                  <a16:creationId xmlns:a16="http://schemas.microsoft.com/office/drawing/2014/main" id="{DA8BAAA2-8B6A-4A7C-9B7E-E584F4F18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05629" y="6035118"/>
              <a:ext cx="115166" cy="124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Freeform 933">
              <a:extLst>
                <a:ext uri="{FF2B5EF4-FFF2-40B4-BE49-F238E27FC236}">
                  <a16:creationId xmlns:a16="http://schemas.microsoft.com/office/drawing/2014/main" id="{622D52D8-A714-4A15-99C5-AAE29FCCF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16125" y="6017998"/>
              <a:ext cx="23344" cy="45133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Freeform 934">
              <a:extLst>
                <a:ext uri="{FF2B5EF4-FFF2-40B4-BE49-F238E27FC236}">
                  <a16:creationId xmlns:a16="http://schemas.microsoft.com/office/drawing/2014/main" id="{4E3550DC-1F0F-4D2A-B83D-929892F52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00960" y="5803229"/>
              <a:ext cx="119834" cy="224106"/>
            </a:xfrm>
            <a:custGeom>
              <a:avLst/>
              <a:gdLst>
                <a:gd name="T0" fmla="*/ 7 w 77"/>
                <a:gd name="T1" fmla="*/ 144 h 144"/>
                <a:gd name="T2" fmla="*/ 0 w 77"/>
                <a:gd name="T3" fmla="*/ 144 h 144"/>
                <a:gd name="T4" fmla="*/ 0 w 77"/>
                <a:gd name="T5" fmla="*/ 0 h 144"/>
                <a:gd name="T6" fmla="*/ 77 w 77"/>
                <a:gd name="T7" fmla="*/ 0 h 144"/>
                <a:gd name="T8" fmla="*/ 77 w 77"/>
                <a:gd name="T9" fmla="*/ 7 h 144"/>
                <a:gd name="T10" fmla="*/ 7 w 77"/>
                <a:gd name="T11" fmla="*/ 7 h 144"/>
                <a:gd name="T12" fmla="*/ 7 w 77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44">
                  <a:moveTo>
                    <a:pt x="7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7"/>
                  </a:lnTo>
                  <a:lnTo>
                    <a:pt x="7" y="7"/>
                  </a:lnTo>
                  <a:lnTo>
                    <a:pt x="7" y="1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Rectangle 935">
              <a:extLst>
                <a:ext uri="{FF2B5EF4-FFF2-40B4-BE49-F238E27FC236}">
                  <a16:creationId xmlns:a16="http://schemas.microsoft.com/office/drawing/2014/main" id="{24998710-DB99-4024-AEC1-8A645BC5A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83046" y="5809455"/>
              <a:ext cx="12450" cy="24900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Rectangle 936">
              <a:extLst>
                <a:ext uri="{FF2B5EF4-FFF2-40B4-BE49-F238E27FC236}">
                  <a16:creationId xmlns:a16="http://schemas.microsoft.com/office/drawing/2014/main" id="{B599D51E-D360-4C46-B5EE-AC3FE53C5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24304" y="5919952"/>
              <a:ext cx="99603" cy="1089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Rectangle 937">
              <a:extLst>
                <a:ext uri="{FF2B5EF4-FFF2-40B4-BE49-F238E27FC236}">
                  <a16:creationId xmlns:a16="http://schemas.microsoft.com/office/drawing/2014/main" id="{8DCB7B73-8EC6-4688-839B-03BEACDB1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31324" y="5919952"/>
              <a:ext cx="102715" cy="1089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Oval 938">
              <a:extLst>
                <a:ext uri="{FF2B5EF4-FFF2-40B4-BE49-F238E27FC236}">
                  <a16:creationId xmlns:a16="http://schemas.microsoft.com/office/drawing/2014/main" id="{16EC3055-63B4-4EA6-A7F9-0DE66082D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1026" y="5761210"/>
              <a:ext cx="96490" cy="91822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Rectangle 939">
              <a:extLst>
                <a:ext uri="{FF2B5EF4-FFF2-40B4-BE49-F238E27FC236}">
                  <a16:creationId xmlns:a16="http://schemas.microsoft.com/office/drawing/2014/main" id="{3FB64000-FA1B-40B9-B522-0EAC6507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1026" y="5877932"/>
              <a:ext cx="96490" cy="9337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Oval 940">
              <a:extLst>
                <a:ext uri="{FF2B5EF4-FFF2-40B4-BE49-F238E27FC236}">
                  <a16:creationId xmlns:a16="http://schemas.microsoft.com/office/drawing/2014/main" id="{630930C6-ABCC-4192-9678-9AA0F46CC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1026" y="5994654"/>
              <a:ext cx="96490" cy="91822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Oval 941">
              <a:extLst>
                <a:ext uri="{FF2B5EF4-FFF2-40B4-BE49-F238E27FC236}">
                  <a16:creationId xmlns:a16="http://schemas.microsoft.com/office/drawing/2014/main" id="{3C5053E0-D4EC-4216-89C9-5CAC2767B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3741" y="5877932"/>
              <a:ext cx="98046" cy="93378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Oval 942">
              <a:extLst>
                <a:ext uri="{FF2B5EF4-FFF2-40B4-BE49-F238E27FC236}">
                  <a16:creationId xmlns:a16="http://schemas.microsoft.com/office/drawing/2014/main" id="{27766E0D-73EB-47C5-9595-E4E4A34BE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57383" y="5877932"/>
              <a:ext cx="96490" cy="93378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Rectangle 943">
              <a:extLst>
                <a:ext uri="{FF2B5EF4-FFF2-40B4-BE49-F238E27FC236}">
                  <a16:creationId xmlns:a16="http://schemas.microsoft.com/office/drawing/2014/main" id="{1E6172DC-1ED3-4E04-A398-D77C5B217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57383" y="5761210"/>
              <a:ext cx="96490" cy="91822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Rectangle 944" descr="component solutions">
              <a:extLst>
                <a:ext uri="{FF2B5EF4-FFF2-40B4-BE49-F238E27FC236}">
                  <a16:creationId xmlns:a16="http://schemas.microsoft.com/office/drawing/2014/main" id="{7DF78DE9-0068-4BB1-950C-E8B2EA770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57383" y="5994654"/>
              <a:ext cx="96490" cy="91822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Freeform 945">
              <a:extLst>
                <a:ext uri="{FF2B5EF4-FFF2-40B4-BE49-F238E27FC236}">
                  <a16:creationId xmlns:a16="http://schemas.microsoft.com/office/drawing/2014/main" id="{234C4CB4-CF8E-42CA-BD6F-7FD558438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16125" y="5902832"/>
              <a:ext cx="24901" cy="45133"/>
            </a:xfrm>
            <a:custGeom>
              <a:avLst/>
              <a:gdLst>
                <a:gd name="T0" fmla="*/ 0 w 16"/>
                <a:gd name="T1" fmla="*/ 0 h 29"/>
                <a:gd name="T2" fmla="*/ 16 w 16"/>
                <a:gd name="T3" fmla="*/ 14 h 29"/>
                <a:gd name="T4" fmla="*/ 0 w 16"/>
                <a:gd name="T5" fmla="*/ 29 h 29"/>
                <a:gd name="T6" fmla="*/ 0 w 1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9">
                  <a:moveTo>
                    <a:pt x="0" y="0"/>
                  </a:moveTo>
                  <a:lnTo>
                    <a:pt x="16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Freeform 946">
              <a:extLst>
                <a:ext uri="{FF2B5EF4-FFF2-40B4-BE49-F238E27FC236}">
                  <a16:creationId xmlns:a16="http://schemas.microsoft.com/office/drawing/2014/main" id="{8B4D5195-9FDE-4D86-8D96-E62D44B23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16125" y="5786111"/>
              <a:ext cx="23344" cy="45133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5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5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Freeform 947">
              <a:extLst>
                <a:ext uri="{FF2B5EF4-FFF2-40B4-BE49-F238E27FC236}">
                  <a16:creationId xmlns:a16="http://schemas.microsoft.com/office/drawing/2014/main" id="{035F2C1D-778A-4D9A-AED6-A64340B9A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27814" y="5902832"/>
              <a:ext cx="23344" cy="45133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6F2505A8-9544-43B5-A7EB-0224673A2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885" y="559219"/>
            <a:ext cx="1170265" cy="125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019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49" grpId="0"/>
      <p:bldP spid="50" grpId="0"/>
      <p:bldP spid="51" grpId="0"/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237979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Overview of the </a:t>
            </a:r>
            <a:br>
              <a:rPr lang="en-US" sz="4000" dirty="0"/>
            </a:br>
            <a:r>
              <a:rPr lang="en-US" sz="4000" dirty="0"/>
              <a:t>Azure Machine Learning </a:t>
            </a:r>
            <a:br>
              <a:rPr lang="en-US" sz="4000" dirty="0"/>
            </a:br>
            <a:r>
              <a:rPr lang="en-US" sz="4000" dirty="0"/>
              <a:t>Adoption Framework</a:t>
            </a:r>
            <a:endParaRPr lang="en-US" sz="4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74671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D9AD-CAAE-41C7-9F5D-D12E0060D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596893"/>
            <a:ext cx="11306469" cy="403137"/>
          </a:xfrm>
        </p:spPr>
        <p:txBody>
          <a:bodyPr/>
          <a:lstStyle/>
          <a:p>
            <a:r>
              <a:rPr lang="en-US" dirty="0"/>
              <a:t>Azure Machine Learning Adoption Framework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E35F9FB-5E5C-4DCB-BC8E-E08E79B39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33762" y="2282308"/>
            <a:ext cx="889353" cy="928645"/>
            <a:chOff x="6332226" y="3086687"/>
            <a:chExt cx="1127354" cy="1127350"/>
          </a:xfrm>
        </p:grpSpPr>
        <p:sp>
          <p:nvSpPr>
            <p:cNvPr id="26" name="arrow_16" title="Icon of two arrows that crisscross">
              <a:extLst>
                <a:ext uri="{FF2B5EF4-FFF2-40B4-BE49-F238E27FC236}">
                  <a16:creationId xmlns:a16="http://schemas.microsoft.com/office/drawing/2014/main" id="{3A1B5788-AE51-4907-A7A8-9CB6877A383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61126" y="3403612"/>
              <a:ext cx="669555" cy="493497"/>
            </a:xfrm>
            <a:custGeom>
              <a:avLst/>
              <a:gdLst>
                <a:gd name="T0" fmla="*/ 347 w 347"/>
                <a:gd name="T1" fmla="*/ 206 h 254"/>
                <a:gd name="T2" fmla="*/ 182 w 347"/>
                <a:gd name="T3" fmla="*/ 151 h 254"/>
                <a:gd name="T4" fmla="*/ 135 w 347"/>
                <a:gd name="T5" fmla="*/ 101 h 254"/>
                <a:gd name="T6" fmla="*/ 0 w 347"/>
                <a:gd name="T7" fmla="*/ 47 h 254"/>
                <a:gd name="T8" fmla="*/ 347 w 347"/>
                <a:gd name="T9" fmla="*/ 48 h 254"/>
                <a:gd name="T10" fmla="*/ 158 w 347"/>
                <a:gd name="T11" fmla="*/ 130 h 254"/>
                <a:gd name="T12" fmla="*/ 0 w 347"/>
                <a:gd name="T13" fmla="*/ 207 h 254"/>
                <a:gd name="T14" fmla="*/ 299 w 347"/>
                <a:gd name="T15" fmla="*/ 95 h 254"/>
                <a:gd name="T16" fmla="*/ 347 w 347"/>
                <a:gd name="T17" fmla="*/ 48 h 254"/>
                <a:gd name="T18" fmla="*/ 299 w 347"/>
                <a:gd name="T19" fmla="*/ 0 h 254"/>
                <a:gd name="T20" fmla="*/ 299 w 347"/>
                <a:gd name="T21" fmla="*/ 254 h 254"/>
                <a:gd name="T22" fmla="*/ 347 w 347"/>
                <a:gd name="T23" fmla="*/ 206 h 254"/>
                <a:gd name="T24" fmla="*/ 299 w 347"/>
                <a:gd name="T25" fmla="*/ 15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7" h="254">
                  <a:moveTo>
                    <a:pt x="347" y="206"/>
                  </a:moveTo>
                  <a:cubicBezTo>
                    <a:pt x="258" y="212"/>
                    <a:pt x="213" y="183"/>
                    <a:pt x="182" y="151"/>
                  </a:cubicBezTo>
                  <a:moveTo>
                    <a:pt x="135" y="101"/>
                  </a:moveTo>
                  <a:cubicBezTo>
                    <a:pt x="74" y="47"/>
                    <a:pt x="0" y="47"/>
                    <a:pt x="0" y="47"/>
                  </a:cubicBezTo>
                  <a:moveTo>
                    <a:pt x="347" y="48"/>
                  </a:moveTo>
                  <a:cubicBezTo>
                    <a:pt x="232" y="41"/>
                    <a:pt x="190" y="91"/>
                    <a:pt x="158" y="130"/>
                  </a:cubicBezTo>
                  <a:cubicBezTo>
                    <a:pt x="94" y="207"/>
                    <a:pt x="0" y="207"/>
                    <a:pt x="0" y="207"/>
                  </a:cubicBezTo>
                  <a:moveTo>
                    <a:pt x="299" y="95"/>
                  </a:moveTo>
                  <a:cubicBezTo>
                    <a:pt x="347" y="48"/>
                    <a:pt x="347" y="48"/>
                    <a:pt x="347" y="48"/>
                  </a:cubicBezTo>
                  <a:cubicBezTo>
                    <a:pt x="299" y="0"/>
                    <a:pt x="299" y="0"/>
                    <a:pt x="299" y="0"/>
                  </a:cubicBezTo>
                  <a:moveTo>
                    <a:pt x="299" y="254"/>
                  </a:moveTo>
                  <a:cubicBezTo>
                    <a:pt x="347" y="206"/>
                    <a:pt x="347" y="206"/>
                    <a:pt x="347" y="206"/>
                  </a:cubicBezTo>
                  <a:cubicBezTo>
                    <a:pt x="299" y="158"/>
                    <a:pt x="299" y="158"/>
                    <a:pt x="299" y="158"/>
                  </a:cubicBezTo>
                </a:path>
              </a:pathLst>
            </a:custGeom>
            <a:noFill/>
            <a:ln w="2540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B192A67-6F09-43C0-9BCA-8659255997F9}"/>
                </a:ext>
              </a:extLst>
            </p:cNvPr>
            <p:cNvSpPr/>
            <p:nvPr/>
          </p:nvSpPr>
          <p:spPr bwMode="auto">
            <a:xfrm>
              <a:off x="6332226" y="3086687"/>
              <a:ext cx="1127354" cy="112735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5102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AC40EA-A54D-4956-80BD-85C03B5E1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486879" y="2282308"/>
            <a:ext cx="889353" cy="928646"/>
            <a:chOff x="4604491" y="2816427"/>
            <a:chExt cx="1127354" cy="112735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5C3EF39-FF80-45BF-BA9D-1051FD2440D5}"/>
                </a:ext>
              </a:extLst>
            </p:cNvPr>
            <p:cNvSpPr/>
            <p:nvPr/>
          </p:nvSpPr>
          <p:spPr bwMode="auto">
            <a:xfrm>
              <a:off x="4604491" y="2816427"/>
              <a:ext cx="1127354" cy="112735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5102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arrow_5" title="Icon of two arrows pointing across from each other">
              <a:extLst>
                <a:ext uri="{FF2B5EF4-FFF2-40B4-BE49-F238E27FC236}">
                  <a16:creationId xmlns:a16="http://schemas.microsoft.com/office/drawing/2014/main" id="{19F044BF-42DE-4D3D-989F-889DEEA6D2B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22450" y="3032991"/>
              <a:ext cx="691436" cy="694224"/>
            </a:xfrm>
            <a:custGeom>
              <a:avLst/>
              <a:gdLst>
                <a:gd name="T0" fmla="*/ 102 w 248"/>
                <a:gd name="T1" fmla="*/ 0 h 249"/>
                <a:gd name="T2" fmla="*/ 176 w 248"/>
                <a:gd name="T3" fmla="*/ 73 h 249"/>
                <a:gd name="T4" fmla="*/ 102 w 248"/>
                <a:gd name="T5" fmla="*/ 147 h 249"/>
                <a:gd name="T6" fmla="*/ 176 w 248"/>
                <a:gd name="T7" fmla="*/ 73 h 249"/>
                <a:gd name="T8" fmla="*/ 0 w 248"/>
                <a:gd name="T9" fmla="*/ 73 h 249"/>
                <a:gd name="T10" fmla="*/ 146 w 248"/>
                <a:gd name="T11" fmla="*/ 103 h 249"/>
                <a:gd name="T12" fmla="*/ 72 w 248"/>
                <a:gd name="T13" fmla="*/ 176 h 249"/>
                <a:gd name="T14" fmla="*/ 146 w 248"/>
                <a:gd name="T15" fmla="*/ 249 h 249"/>
                <a:gd name="T16" fmla="*/ 72 w 248"/>
                <a:gd name="T17" fmla="*/ 176 h 249"/>
                <a:gd name="T18" fmla="*/ 248 w 248"/>
                <a:gd name="T19" fmla="*/ 17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9">
                  <a:moveTo>
                    <a:pt x="102" y="0"/>
                  </a:moveTo>
                  <a:lnTo>
                    <a:pt x="176" y="73"/>
                  </a:lnTo>
                  <a:lnTo>
                    <a:pt x="102" y="147"/>
                  </a:lnTo>
                  <a:moveTo>
                    <a:pt x="176" y="73"/>
                  </a:moveTo>
                  <a:lnTo>
                    <a:pt x="0" y="73"/>
                  </a:lnTo>
                  <a:moveTo>
                    <a:pt x="146" y="103"/>
                  </a:moveTo>
                  <a:lnTo>
                    <a:pt x="72" y="176"/>
                  </a:lnTo>
                  <a:lnTo>
                    <a:pt x="146" y="249"/>
                  </a:lnTo>
                  <a:moveTo>
                    <a:pt x="72" y="176"/>
                  </a:moveTo>
                  <a:lnTo>
                    <a:pt x="248" y="176"/>
                  </a:lnTo>
                </a:path>
              </a:pathLst>
            </a:custGeom>
            <a:noFill/>
            <a:ln w="2540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9" name="Group 28" descr="Circle that rotates">
            <a:extLst>
              <a:ext uri="{FF2B5EF4-FFF2-40B4-BE49-F238E27FC236}">
                <a16:creationId xmlns:a16="http://schemas.microsoft.com/office/drawing/2014/main" id="{F6856311-00C4-4C65-BEC4-997AE110DF49}"/>
              </a:ext>
            </a:extLst>
          </p:cNvPr>
          <p:cNvGrpSpPr/>
          <p:nvPr/>
        </p:nvGrpSpPr>
        <p:grpSpPr>
          <a:xfrm>
            <a:off x="1050342" y="1110092"/>
            <a:ext cx="4201722" cy="4201722"/>
            <a:chOff x="5928360" y="269969"/>
            <a:chExt cx="6064844" cy="606484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041C9F3-3896-4851-ACF2-222DB8AD4D26}"/>
                </a:ext>
              </a:extLst>
            </p:cNvPr>
            <p:cNvGrpSpPr/>
            <p:nvPr/>
          </p:nvGrpSpPr>
          <p:grpSpPr>
            <a:xfrm>
              <a:off x="6343470" y="526431"/>
              <a:ext cx="5269360" cy="5399630"/>
              <a:chOff x="6343470" y="526431"/>
              <a:chExt cx="5269360" cy="539963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D857E99-779F-4838-97B9-20CDC3A09998}"/>
                  </a:ext>
                </a:extLst>
              </p:cNvPr>
              <p:cNvGrpSpPr/>
              <p:nvPr/>
            </p:nvGrpSpPr>
            <p:grpSpPr>
              <a:xfrm>
                <a:off x="6343470" y="526431"/>
                <a:ext cx="5269360" cy="5399630"/>
                <a:chOff x="6343470" y="526431"/>
                <a:chExt cx="5269360" cy="5399630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2C11AAEC-2B7F-4A79-8346-FFE93D9ECB9D}"/>
                    </a:ext>
                  </a:extLst>
                </p:cNvPr>
                <p:cNvSpPr/>
                <p:nvPr/>
              </p:nvSpPr>
              <p:spPr bwMode="auto">
                <a:xfrm>
                  <a:off x="6343470" y="656701"/>
                  <a:ext cx="5269360" cy="5269360"/>
                </a:xfrm>
                <a:prstGeom prst="ellipse">
                  <a:avLst/>
                </a:prstGeom>
                <a:noFill/>
                <a:ln w="508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9CA837BF-F1F8-40C0-A27C-24BD946FC1D0}"/>
                    </a:ext>
                  </a:extLst>
                </p:cNvPr>
                <p:cNvSpPr/>
                <p:nvPr/>
              </p:nvSpPr>
              <p:spPr bwMode="auto">
                <a:xfrm>
                  <a:off x="8751570" y="526431"/>
                  <a:ext cx="394950" cy="3479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53048189-2ACC-4D53-9136-5309E9608952}"/>
                    </a:ext>
                  </a:extLst>
                </p:cNvPr>
                <p:cNvSpPr/>
                <p:nvPr/>
              </p:nvSpPr>
              <p:spPr bwMode="auto">
                <a:xfrm rot="7341331">
                  <a:off x="11027795" y="4445532"/>
                  <a:ext cx="394950" cy="4523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163354DC-6273-41CC-996C-B4EFD2C596B0}"/>
                    </a:ext>
                  </a:extLst>
                </p:cNvPr>
                <p:cNvSpPr/>
                <p:nvPr/>
              </p:nvSpPr>
              <p:spPr bwMode="auto">
                <a:xfrm rot="14352268" flipH="1">
                  <a:off x="6580858" y="4465005"/>
                  <a:ext cx="394950" cy="31340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12ED2DD8-B922-4C66-B256-A5E76770FB88}"/>
                  </a:ext>
                </a:extLst>
              </p:cNvPr>
              <p:cNvSpPr/>
              <p:nvPr/>
            </p:nvSpPr>
            <p:spPr bwMode="auto">
              <a:xfrm rot="5235495">
                <a:off x="8720093" y="581778"/>
                <a:ext cx="212026" cy="166654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8760FBDD-F943-4849-9BD7-61E8801139B5}"/>
                  </a:ext>
                </a:extLst>
              </p:cNvPr>
              <p:cNvSpPr/>
              <p:nvPr/>
            </p:nvSpPr>
            <p:spPr bwMode="auto">
              <a:xfrm rot="12779463">
                <a:off x="11169242" y="4477146"/>
                <a:ext cx="212026" cy="166654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6A630640-ECB9-483E-80B6-FFCBE166D6EC}"/>
                  </a:ext>
                </a:extLst>
              </p:cNvPr>
              <p:cNvSpPr/>
              <p:nvPr/>
            </p:nvSpPr>
            <p:spPr bwMode="auto">
              <a:xfrm rot="19726302">
                <a:off x="6691281" y="4669066"/>
                <a:ext cx="212026" cy="166654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3188C73-CA82-4D63-9F73-8226C065E814}"/>
                </a:ext>
              </a:extLst>
            </p:cNvPr>
            <p:cNvSpPr/>
            <p:nvPr/>
          </p:nvSpPr>
          <p:spPr bwMode="auto">
            <a:xfrm>
              <a:off x="5928360" y="269969"/>
              <a:ext cx="6064844" cy="6064844"/>
            </a:xfrm>
            <a:prstGeom prst="ellipse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7" name="Group 46" descr="People, process, technology cycle">
            <a:extLst>
              <a:ext uri="{FF2B5EF4-FFF2-40B4-BE49-F238E27FC236}">
                <a16:creationId xmlns:a16="http://schemas.microsoft.com/office/drawing/2014/main" id="{C949D983-C26F-41C5-B0B6-5FC8371ED379}"/>
              </a:ext>
            </a:extLst>
          </p:cNvPr>
          <p:cNvGrpSpPr/>
          <p:nvPr/>
        </p:nvGrpSpPr>
        <p:grpSpPr>
          <a:xfrm>
            <a:off x="1250569" y="1370393"/>
            <a:ext cx="3846108" cy="3986134"/>
            <a:chOff x="6085880" y="530303"/>
            <a:chExt cx="5709057" cy="591690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D04F7B-5857-416C-A75E-A1BA05668F0F}"/>
                </a:ext>
              </a:extLst>
            </p:cNvPr>
            <p:cNvSpPr txBox="1"/>
            <p:nvPr/>
          </p:nvSpPr>
          <p:spPr>
            <a:xfrm rot="18303160">
              <a:off x="6143534" y="472649"/>
              <a:ext cx="5324368" cy="5439676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prstTxWarp prst="textArchUp">
                <a:avLst/>
              </a:prstTxWarp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People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F3038A3-A270-415D-ABEA-BF25C9101B0A}"/>
                </a:ext>
              </a:extLst>
            </p:cNvPr>
            <p:cNvSpPr txBox="1"/>
            <p:nvPr/>
          </p:nvSpPr>
          <p:spPr>
            <a:xfrm rot="3600000">
              <a:off x="6412915" y="534659"/>
              <a:ext cx="5324368" cy="5439676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prstTxWarp prst="textArchUp">
                <a:avLst/>
              </a:prstTxWarp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Process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1879980-082D-4518-A64A-2DBBC0D8B9A6}"/>
                </a:ext>
              </a:extLst>
            </p:cNvPr>
            <p:cNvSpPr txBox="1"/>
            <p:nvPr/>
          </p:nvSpPr>
          <p:spPr>
            <a:xfrm>
              <a:off x="6183423" y="1007535"/>
              <a:ext cx="5462760" cy="543967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prstTxWarp prst="textArchDown">
                <a:avLst>
                  <a:gd name="adj" fmla="val 333329"/>
                </a:avLst>
              </a:prstTxWarp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Technology</a:t>
              </a:r>
            </a:p>
          </p:txBody>
        </p:sp>
      </p:grpSp>
      <p:grpSp>
        <p:nvGrpSpPr>
          <p:cNvPr id="51" name="Group 50" descr="Documentation, tools, templates, best practices circle">
            <a:extLst>
              <a:ext uri="{FF2B5EF4-FFF2-40B4-BE49-F238E27FC236}">
                <a16:creationId xmlns:a16="http://schemas.microsoft.com/office/drawing/2014/main" id="{E9A15883-DDFF-47B4-ACE4-DE3EA9F5E8AB}"/>
              </a:ext>
            </a:extLst>
          </p:cNvPr>
          <p:cNvGrpSpPr/>
          <p:nvPr/>
        </p:nvGrpSpPr>
        <p:grpSpPr>
          <a:xfrm>
            <a:off x="1540227" y="1581233"/>
            <a:ext cx="3232912" cy="3224100"/>
            <a:chOff x="3866077" y="1051605"/>
            <a:chExt cx="4666445" cy="4653727"/>
          </a:xfrm>
          <a:solidFill>
            <a:schemeClr val="accent1"/>
          </a:solidFill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F648B16-5E16-4221-9913-6EAE7E7513AA}"/>
                </a:ext>
              </a:extLst>
            </p:cNvPr>
            <p:cNvGrpSpPr/>
            <p:nvPr/>
          </p:nvGrpSpPr>
          <p:grpSpPr>
            <a:xfrm>
              <a:off x="3866077" y="1051605"/>
              <a:ext cx="4666445" cy="4653727"/>
              <a:chOff x="3769633" y="1061799"/>
              <a:chExt cx="4822560" cy="4809418"/>
            </a:xfrm>
            <a:grp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EE01E55-F4B3-425B-A285-C2C1527260D3}"/>
                  </a:ext>
                </a:extLst>
              </p:cNvPr>
              <p:cNvSpPr/>
              <p:nvPr/>
            </p:nvSpPr>
            <p:spPr>
              <a:xfrm>
                <a:off x="3769633" y="1061799"/>
                <a:ext cx="2393330" cy="2393330"/>
              </a:xfrm>
              <a:custGeom>
                <a:avLst/>
                <a:gdLst>
                  <a:gd name="connsiteX0" fmla="*/ 0 w 2393330"/>
                  <a:gd name="connsiteY0" fmla="*/ 2393330 h 2393330"/>
                  <a:gd name="connsiteX1" fmla="*/ 2393330 w 2393330"/>
                  <a:gd name="connsiteY1" fmla="*/ 0 h 2393330"/>
                  <a:gd name="connsiteX2" fmla="*/ 2393330 w 2393330"/>
                  <a:gd name="connsiteY2" fmla="*/ 2393330 h 2393330"/>
                  <a:gd name="connsiteX3" fmla="*/ 0 w 2393330"/>
                  <a:gd name="connsiteY3" fmla="*/ 2393330 h 2393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3330" h="2393330">
                    <a:moveTo>
                      <a:pt x="0" y="2393330"/>
                    </a:moveTo>
                    <a:cubicBezTo>
                      <a:pt x="0" y="1071530"/>
                      <a:pt x="1071530" y="0"/>
                      <a:pt x="2393330" y="0"/>
                    </a:cubicBezTo>
                    <a:lnTo>
                      <a:pt x="2393330" y="2393330"/>
                    </a:lnTo>
                    <a:lnTo>
                      <a:pt x="0" y="239333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71246" tIns="971246" rIns="270256" bIns="270256" numCol="1" spcCol="1270" anchor="ctr" anchorCtr="0">
                <a:noAutofit/>
              </a:bodyPr>
              <a:lstStyle/>
              <a:p>
                <a:pPr marL="0" marR="0" lvl="0" indent="0" algn="l" defTabSz="16891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6038F0A-F753-49E4-8A32-64BB90A48B98}"/>
                  </a:ext>
                </a:extLst>
              </p:cNvPr>
              <p:cNvSpPr/>
              <p:nvPr/>
            </p:nvSpPr>
            <p:spPr>
              <a:xfrm>
                <a:off x="6198862" y="1061799"/>
                <a:ext cx="2393330" cy="2393330"/>
              </a:xfrm>
              <a:custGeom>
                <a:avLst/>
                <a:gdLst>
                  <a:gd name="connsiteX0" fmla="*/ 0 w 2393330"/>
                  <a:gd name="connsiteY0" fmla="*/ 2393330 h 2393330"/>
                  <a:gd name="connsiteX1" fmla="*/ 2393330 w 2393330"/>
                  <a:gd name="connsiteY1" fmla="*/ 0 h 2393330"/>
                  <a:gd name="connsiteX2" fmla="*/ 2393330 w 2393330"/>
                  <a:gd name="connsiteY2" fmla="*/ 2393330 h 2393330"/>
                  <a:gd name="connsiteX3" fmla="*/ 0 w 2393330"/>
                  <a:gd name="connsiteY3" fmla="*/ 2393330 h 2393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3330" h="2393330">
                    <a:moveTo>
                      <a:pt x="0" y="0"/>
                    </a:moveTo>
                    <a:cubicBezTo>
                      <a:pt x="1321800" y="0"/>
                      <a:pt x="2393330" y="1071530"/>
                      <a:pt x="2393330" y="2393330"/>
                    </a:cubicBezTo>
                    <a:lnTo>
                      <a:pt x="0" y="23933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70256" tIns="971246" rIns="971246" bIns="270256" numCol="1" spcCol="1270" anchor="ctr" anchorCtr="0">
                <a:noAutofit/>
              </a:bodyPr>
              <a:lstStyle/>
              <a:p>
                <a:pPr marL="0" marR="0" lvl="0" indent="0" algn="l" defTabSz="16891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A103F56-91D4-4FB6-83C2-23E0FDBC60E0}"/>
                  </a:ext>
                </a:extLst>
              </p:cNvPr>
              <p:cNvSpPr/>
              <p:nvPr/>
            </p:nvSpPr>
            <p:spPr>
              <a:xfrm>
                <a:off x="6198862" y="3477886"/>
                <a:ext cx="2393331" cy="2393331"/>
              </a:xfrm>
              <a:custGeom>
                <a:avLst/>
                <a:gdLst>
                  <a:gd name="connsiteX0" fmla="*/ 0 w 2393330"/>
                  <a:gd name="connsiteY0" fmla="*/ 2393330 h 2393330"/>
                  <a:gd name="connsiteX1" fmla="*/ 2393330 w 2393330"/>
                  <a:gd name="connsiteY1" fmla="*/ 0 h 2393330"/>
                  <a:gd name="connsiteX2" fmla="*/ 2393330 w 2393330"/>
                  <a:gd name="connsiteY2" fmla="*/ 2393330 h 2393330"/>
                  <a:gd name="connsiteX3" fmla="*/ 0 w 2393330"/>
                  <a:gd name="connsiteY3" fmla="*/ 2393330 h 2393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3330" h="2393330">
                    <a:moveTo>
                      <a:pt x="2393330" y="0"/>
                    </a:moveTo>
                    <a:cubicBezTo>
                      <a:pt x="2393330" y="1321800"/>
                      <a:pt x="1321800" y="2393330"/>
                      <a:pt x="0" y="2393330"/>
                    </a:cubicBezTo>
                    <a:lnTo>
                      <a:pt x="0" y="0"/>
                    </a:lnTo>
                    <a:lnTo>
                      <a:pt x="23933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70256" tIns="270257" rIns="971247" bIns="971246" numCol="1" spcCol="1270" anchor="ctr" anchorCtr="0">
                <a:noAutofit/>
              </a:bodyPr>
              <a:lstStyle/>
              <a:p>
                <a:pPr marL="0" marR="0" lvl="0" indent="0" algn="l" defTabSz="16891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F93ADEC-2C73-45F1-8F09-0638D1E7F485}"/>
                  </a:ext>
                </a:extLst>
              </p:cNvPr>
              <p:cNvSpPr/>
              <p:nvPr/>
            </p:nvSpPr>
            <p:spPr>
              <a:xfrm>
                <a:off x="3769633" y="3477887"/>
                <a:ext cx="2393330" cy="2393330"/>
              </a:xfrm>
              <a:custGeom>
                <a:avLst/>
                <a:gdLst>
                  <a:gd name="connsiteX0" fmla="*/ 0 w 2393330"/>
                  <a:gd name="connsiteY0" fmla="*/ 2393330 h 2393330"/>
                  <a:gd name="connsiteX1" fmla="*/ 2393330 w 2393330"/>
                  <a:gd name="connsiteY1" fmla="*/ 0 h 2393330"/>
                  <a:gd name="connsiteX2" fmla="*/ 2393330 w 2393330"/>
                  <a:gd name="connsiteY2" fmla="*/ 2393330 h 2393330"/>
                  <a:gd name="connsiteX3" fmla="*/ 0 w 2393330"/>
                  <a:gd name="connsiteY3" fmla="*/ 2393330 h 2393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3330" h="2393330">
                    <a:moveTo>
                      <a:pt x="2393330" y="2393330"/>
                    </a:moveTo>
                    <a:cubicBezTo>
                      <a:pt x="1071530" y="2393330"/>
                      <a:pt x="0" y="1321800"/>
                      <a:pt x="0" y="0"/>
                    </a:cubicBezTo>
                    <a:lnTo>
                      <a:pt x="2393330" y="0"/>
                    </a:lnTo>
                    <a:lnTo>
                      <a:pt x="2393330" y="239333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71246" tIns="270256" rIns="270256" bIns="971246" numCol="1" spcCol="1270" anchor="ctr" anchorCtr="0">
                <a:noAutofit/>
              </a:bodyPr>
              <a:lstStyle/>
              <a:p>
                <a:pPr marL="0" marR="0" lvl="0" indent="0" algn="l" defTabSz="16891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53" name="Trackers_EADF" title="Icon of a clipboard with a checklist on it">
              <a:extLst>
                <a:ext uri="{FF2B5EF4-FFF2-40B4-BE49-F238E27FC236}">
                  <a16:creationId xmlns:a16="http://schemas.microsoft.com/office/drawing/2014/main" id="{48638930-C61C-4F49-B1CB-2E193D34F7A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17100000">
              <a:off x="4196292" y="2689253"/>
              <a:ext cx="285936" cy="389887"/>
            </a:xfrm>
            <a:custGeom>
              <a:avLst/>
              <a:gdLst>
                <a:gd name="T0" fmla="*/ 1000 w 2750"/>
                <a:gd name="T1" fmla="*/ 375 h 3750"/>
                <a:gd name="T2" fmla="*/ 1375 w 2750"/>
                <a:gd name="T3" fmla="*/ 0 h 3750"/>
                <a:gd name="T4" fmla="*/ 1750 w 2750"/>
                <a:gd name="T5" fmla="*/ 375 h 3750"/>
                <a:gd name="T6" fmla="*/ 1750 w 2750"/>
                <a:gd name="T7" fmla="*/ 500 h 3750"/>
                <a:gd name="T8" fmla="*/ 2250 w 2750"/>
                <a:gd name="T9" fmla="*/ 500 h 3750"/>
                <a:gd name="T10" fmla="*/ 2250 w 2750"/>
                <a:gd name="T11" fmla="*/ 1000 h 3750"/>
                <a:gd name="T12" fmla="*/ 500 w 2750"/>
                <a:gd name="T13" fmla="*/ 1000 h 3750"/>
                <a:gd name="T14" fmla="*/ 500 w 2750"/>
                <a:gd name="T15" fmla="*/ 500 h 3750"/>
                <a:gd name="T16" fmla="*/ 1000 w 2750"/>
                <a:gd name="T17" fmla="*/ 500 h 3750"/>
                <a:gd name="T18" fmla="*/ 1000 w 2750"/>
                <a:gd name="T19" fmla="*/ 375 h 3750"/>
                <a:gd name="T20" fmla="*/ 500 w 2750"/>
                <a:gd name="T21" fmla="*/ 500 h 3750"/>
                <a:gd name="T22" fmla="*/ 0 w 2750"/>
                <a:gd name="T23" fmla="*/ 500 h 3750"/>
                <a:gd name="T24" fmla="*/ 0 w 2750"/>
                <a:gd name="T25" fmla="*/ 3750 h 3750"/>
                <a:gd name="T26" fmla="*/ 2750 w 2750"/>
                <a:gd name="T27" fmla="*/ 3750 h 3750"/>
                <a:gd name="T28" fmla="*/ 2750 w 2750"/>
                <a:gd name="T29" fmla="*/ 500 h 3750"/>
                <a:gd name="T30" fmla="*/ 2250 w 2750"/>
                <a:gd name="T31" fmla="*/ 500 h 3750"/>
                <a:gd name="T32" fmla="*/ 2375 w 2750"/>
                <a:gd name="T33" fmla="*/ 1750 h 3750"/>
                <a:gd name="T34" fmla="*/ 1375 w 2750"/>
                <a:gd name="T35" fmla="*/ 1750 h 3750"/>
                <a:gd name="T36" fmla="*/ 2375 w 2750"/>
                <a:gd name="T37" fmla="*/ 2500 h 3750"/>
                <a:gd name="T38" fmla="*/ 1375 w 2750"/>
                <a:gd name="T39" fmla="*/ 2500 h 3750"/>
                <a:gd name="T40" fmla="*/ 2375 w 2750"/>
                <a:gd name="T41" fmla="*/ 3250 h 3750"/>
                <a:gd name="T42" fmla="*/ 1375 w 2750"/>
                <a:gd name="T43" fmla="*/ 3250 h 3750"/>
                <a:gd name="T44" fmla="*/ 500 w 2750"/>
                <a:gd name="T45" fmla="*/ 1500 h 3750"/>
                <a:gd name="T46" fmla="*/ 750 w 2750"/>
                <a:gd name="T47" fmla="*/ 1750 h 3750"/>
                <a:gd name="T48" fmla="*/ 1125 w 2750"/>
                <a:gd name="T49" fmla="*/ 1375 h 3750"/>
                <a:gd name="T50" fmla="*/ 500 w 2750"/>
                <a:gd name="T51" fmla="*/ 2250 h 3750"/>
                <a:gd name="T52" fmla="*/ 750 w 2750"/>
                <a:gd name="T53" fmla="*/ 2500 h 3750"/>
                <a:gd name="T54" fmla="*/ 1125 w 2750"/>
                <a:gd name="T55" fmla="*/ 2125 h 3750"/>
                <a:gd name="T56" fmla="*/ 500 w 2750"/>
                <a:gd name="T57" fmla="*/ 3000 h 3750"/>
                <a:gd name="T58" fmla="*/ 750 w 2750"/>
                <a:gd name="T59" fmla="*/ 3250 h 3750"/>
                <a:gd name="T60" fmla="*/ 1125 w 2750"/>
                <a:gd name="T61" fmla="*/ 2875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50" h="3750">
                  <a:moveTo>
                    <a:pt x="1000" y="375"/>
                  </a:moveTo>
                  <a:cubicBezTo>
                    <a:pt x="1000" y="168"/>
                    <a:pt x="1168" y="0"/>
                    <a:pt x="1375" y="0"/>
                  </a:cubicBezTo>
                  <a:cubicBezTo>
                    <a:pt x="1582" y="0"/>
                    <a:pt x="1750" y="168"/>
                    <a:pt x="1750" y="375"/>
                  </a:cubicBezTo>
                  <a:cubicBezTo>
                    <a:pt x="1750" y="500"/>
                    <a:pt x="1750" y="500"/>
                    <a:pt x="1750" y="500"/>
                  </a:cubicBezTo>
                  <a:cubicBezTo>
                    <a:pt x="2250" y="500"/>
                    <a:pt x="2250" y="500"/>
                    <a:pt x="2250" y="500"/>
                  </a:cubicBezTo>
                  <a:cubicBezTo>
                    <a:pt x="2250" y="1000"/>
                    <a:pt x="2250" y="1000"/>
                    <a:pt x="2250" y="1000"/>
                  </a:cubicBezTo>
                  <a:cubicBezTo>
                    <a:pt x="500" y="1000"/>
                    <a:pt x="500" y="1000"/>
                    <a:pt x="500" y="1000"/>
                  </a:cubicBezTo>
                  <a:cubicBezTo>
                    <a:pt x="500" y="500"/>
                    <a:pt x="500" y="500"/>
                    <a:pt x="500" y="500"/>
                  </a:cubicBezTo>
                  <a:cubicBezTo>
                    <a:pt x="1000" y="500"/>
                    <a:pt x="1000" y="500"/>
                    <a:pt x="1000" y="500"/>
                  </a:cubicBezTo>
                  <a:lnTo>
                    <a:pt x="1000" y="375"/>
                  </a:lnTo>
                  <a:close/>
                  <a:moveTo>
                    <a:pt x="500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750"/>
                    <a:pt x="0" y="3750"/>
                    <a:pt x="0" y="3750"/>
                  </a:cubicBezTo>
                  <a:cubicBezTo>
                    <a:pt x="2750" y="3750"/>
                    <a:pt x="2750" y="3750"/>
                    <a:pt x="2750" y="3750"/>
                  </a:cubicBezTo>
                  <a:cubicBezTo>
                    <a:pt x="2750" y="500"/>
                    <a:pt x="2750" y="500"/>
                    <a:pt x="2750" y="500"/>
                  </a:cubicBezTo>
                  <a:cubicBezTo>
                    <a:pt x="2250" y="500"/>
                    <a:pt x="2250" y="500"/>
                    <a:pt x="2250" y="500"/>
                  </a:cubicBezTo>
                  <a:moveTo>
                    <a:pt x="2375" y="1750"/>
                  </a:moveTo>
                  <a:cubicBezTo>
                    <a:pt x="1375" y="1750"/>
                    <a:pt x="1375" y="1750"/>
                    <a:pt x="1375" y="1750"/>
                  </a:cubicBezTo>
                  <a:moveTo>
                    <a:pt x="2375" y="2500"/>
                  </a:moveTo>
                  <a:cubicBezTo>
                    <a:pt x="1375" y="2500"/>
                    <a:pt x="1375" y="2500"/>
                    <a:pt x="1375" y="2500"/>
                  </a:cubicBezTo>
                  <a:moveTo>
                    <a:pt x="2375" y="3250"/>
                  </a:moveTo>
                  <a:cubicBezTo>
                    <a:pt x="1375" y="3250"/>
                    <a:pt x="1375" y="3250"/>
                    <a:pt x="1375" y="3250"/>
                  </a:cubicBezTo>
                  <a:moveTo>
                    <a:pt x="500" y="1500"/>
                  </a:moveTo>
                  <a:cubicBezTo>
                    <a:pt x="750" y="1750"/>
                    <a:pt x="750" y="1750"/>
                    <a:pt x="750" y="1750"/>
                  </a:cubicBezTo>
                  <a:cubicBezTo>
                    <a:pt x="1125" y="1375"/>
                    <a:pt x="1125" y="1375"/>
                    <a:pt x="1125" y="1375"/>
                  </a:cubicBezTo>
                  <a:moveTo>
                    <a:pt x="500" y="2250"/>
                  </a:moveTo>
                  <a:cubicBezTo>
                    <a:pt x="750" y="2500"/>
                    <a:pt x="750" y="2500"/>
                    <a:pt x="750" y="2500"/>
                  </a:cubicBezTo>
                  <a:cubicBezTo>
                    <a:pt x="1125" y="2125"/>
                    <a:pt x="1125" y="2125"/>
                    <a:pt x="1125" y="2125"/>
                  </a:cubicBezTo>
                  <a:moveTo>
                    <a:pt x="500" y="3000"/>
                  </a:moveTo>
                  <a:cubicBezTo>
                    <a:pt x="750" y="3250"/>
                    <a:pt x="750" y="3250"/>
                    <a:pt x="750" y="3250"/>
                  </a:cubicBezTo>
                  <a:cubicBezTo>
                    <a:pt x="1125" y="2875"/>
                    <a:pt x="1125" y="2875"/>
                    <a:pt x="1125" y="2875"/>
                  </a:cubicBezTo>
                </a:path>
              </a:pathLst>
            </a:custGeom>
            <a:noFill/>
            <a:ln w="15875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DeveloperTools_EC7A" title="Icon of a wrench and a screwdriver">
              <a:extLst>
                <a:ext uri="{FF2B5EF4-FFF2-40B4-BE49-F238E27FC236}">
                  <a16:creationId xmlns:a16="http://schemas.microsoft.com/office/drawing/2014/main" id="{FBD0457A-ED3B-4315-B6F2-8188EC1D11C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2700000">
              <a:off x="7247135" y="1603250"/>
              <a:ext cx="247443" cy="389887"/>
            </a:xfrm>
            <a:custGeom>
              <a:avLst/>
              <a:gdLst>
                <a:gd name="T0" fmla="*/ 765 w 2384"/>
                <a:gd name="T1" fmla="*/ 958 h 3756"/>
                <a:gd name="T2" fmla="*/ 765 w 2384"/>
                <a:gd name="T3" fmla="*/ 3500 h 3756"/>
                <a:gd name="T4" fmla="*/ 509 w 2384"/>
                <a:gd name="T5" fmla="*/ 3756 h 3756"/>
                <a:gd name="T6" fmla="*/ 509 w 2384"/>
                <a:gd name="T7" fmla="*/ 3756 h 3756"/>
                <a:gd name="T8" fmla="*/ 253 w 2384"/>
                <a:gd name="T9" fmla="*/ 3500 h 3756"/>
                <a:gd name="T10" fmla="*/ 253 w 2384"/>
                <a:gd name="T11" fmla="*/ 958 h 3756"/>
                <a:gd name="T12" fmla="*/ 0 w 2384"/>
                <a:gd name="T13" fmla="*/ 518 h 3756"/>
                <a:gd name="T14" fmla="*/ 509 w 2384"/>
                <a:gd name="T15" fmla="*/ 9 h 3756"/>
                <a:gd name="T16" fmla="*/ 1018 w 2384"/>
                <a:gd name="T17" fmla="*/ 518 h 3756"/>
                <a:gd name="T18" fmla="*/ 765 w 2384"/>
                <a:gd name="T19" fmla="*/ 958 h 3756"/>
                <a:gd name="T20" fmla="*/ 1503 w 2384"/>
                <a:gd name="T21" fmla="*/ 2012 h 3756"/>
                <a:gd name="T22" fmla="*/ 1503 w 2384"/>
                <a:gd name="T23" fmla="*/ 3500 h 3756"/>
                <a:gd name="T24" fmla="*/ 1759 w 2384"/>
                <a:gd name="T25" fmla="*/ 3756 h 3756"/>
                <a:gd name="T26" fmla="*/ 1759 w 2384"/>
                <a:gd name="T27" fmla="*/ 3756 h 3756"/>
                <a:gd name="T28" fmla="*/ 2015 w 2384"/>
                <a:gd name="T29" fmla="*/ 3500 h 3756"/>
                <a:gd name="T30" fmla="*/ 2015 w 2384"/>
                <a:gd name="T31" fmla="*/ 2012 h 3756"/>
                <a:gd name="T32" fmla="*/ 509 w 2384"/>
                <a:gd name="T33" fmla="*/ 0 h 3756"/>
                <a:gd name="T34" fmla="*/ 509 w 2384"/>
                <a:gd name="T35" fmla="*/ 509 h 3756"/>
                <a:gd name="T36" fmla="*/ 1134 w 2384"/>
                <a:gd name="T37" fmla="*/ 2012 h 3756"/>
                <a:gd name="T38" fmla="*/ 2384 w 2384"/>
                <a:gd name="T39" fmla="*/ 2012 h 3756"/>
                <a:gd name="T40" fmla="*/ 1759 w 2384"/>
                <a:gd name="T41" fmla="*/ 2012 h 3756"/>
                <a:gd name="T42" fmla="*/ 1759 w 2384"/>
                <a:gd name="T43" fmla="*/ 711 h 3756"/>
                <a:gd name="T44" fmla="*/ 2015 w 2384"/>
                <a:gd name="T45" fmla="*/ 9 h 3756"/>
                <a:gd name="T46" fmla="*/ 1503 w 2384"/>
                <a:gd name="T47" fmla="*/ 9 h 3756"/>
                <a:gd name="T48" fmla="*/ 1503 w 2384"/>
                <a:gd name="T49" fmla="*/ 510 h 3756"/>
                <a:gd name="T50" fmla="*/ 1759 w 2384"/>
                <a:gd name="T51" fmla="*/ 756 h 3756"/>
                <a:gd name="T52" fmla="*/ 2015 w 2384"/>
                <a:gd name="T53" fmla="*/ 510 h 3756"/>
                <a:gd name="T54" fmla="*/ 2015 w 2384"/>
                <a:gd name="T55" fmla="*/ 9 h 3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84" h="3756">
                  <a:moveTo>
                    <a:pt x="765" y="958"/>
                  </a:moveTo>
                  <a:cubicBezTo>
                    <a:pt x="765" y="3500"/>
                    <a:pt x="765" y="3500"/>
                    <a:pt x="765" y="3500"/>
                  </a:cubicBezTo>
                  <a:cubicBezTo>
                    <a:pt x="765" y="3641"/>
                    <a:pt x="650" y="3756"/>
                    <a:pt x="509" y="3756"/>
                  </a:cubicBezTo>
                  <a:cubicBezTo>
                    <a:pt x="509" y="3756"/>
                    <a:pt x="509" y="3756"/>
                    <a:pt x="509" y="3756"/>
                  </a:cubicBezTo>
                  <a:cubicBezTo>
                    <a:pt x="368" y="3756"/>
                    <a:pt x="253" y="3641"/>
                    <a:pt x="253" y="3500"/>
                  </a:cubicBezTo>
                  <a:cubicBezTo>
                    <a:pt x="253" y="958"/>
                    <a:pt x="253" y="958"/>
                    <a:pt x="253" y="958"/>
                  </a:cubicBezTo>
                  <a:cubicBezTo>
                    <a:pt x="102" y="869"/>
                    <a:pt x="0" y="706"/>
                    <a:pt x="0" y="518"/>
                  </a:cubicBezTo>
                  <a:cubicBezTo>
                    <a:pt x="0" y="237"/>
                    <a:pt x="228" y="9"/>
                    <a:pt x="509" y="9"/>
                  </a:cubicBezTo>
                  <a:cubicBezTo>
                    <a:pt x="790" y="9"/>
                    <a:pt x="1018" y="237"/>
                    <a:pt x="1018" y="518"/>
                  </a:cubicBezTo>
                  <a:cubicBezTo>
                    <a:pt x="1018" y="706"/>
                    <a:pt x="916" y="869"/>
                    <a:pt x="765" y="958"/>
                  </a:cubicBezTo>
                  <a:close/>
                  <a:moveTo>
                    <a:pt x="1503" y="2012"/>
                  </a:moveTo>
                  <a:cubicBezTo>
                    <a:pt x="1503" y="3500"/>
                    <a:pt x="1503" y="3500"/>
                    <a:pt x="1503" y="3500"/>
                  </a:cubicBezTo>
                  <a:cubicBezTo>
                    <a:pt x="1503" y="3641"/>
                    <a:pt x="1618" y="3756"/>
                    <a:pt x="1759" y="3756"/>
                  </a:cubicBezTo>
                  <a:cubicBezTo>
                    <a:pt x="1759" y="3756"/>
                    <a:pt x="1759" y="3756"/>
                    <a:pt x="1759" y="3756"/>
                  </a:cubicBezTo>
                  <a:cubicBezTo>
                    <a:pt x="1900" y="3756"/>
                    <a:pt x="2015" y="3641"/>
                    <a:pt x="2015" y="3500"/>
                  </a:cubicBezTo>
                  <a:cubicBezTo>
                    <a:pt x="2015" y="2012"/>
                    <a:pt x="2015" y="2012"/>
                    <a:pt x="2015" y="2012"/>
                  </a:cubicBezTo>
                  <a:moveTo>
                    <a:pt x="509" y="0"/>
                  </a:moveTo>
                  <a:cubicBezTo>
                    <a:pt x="509" y="509"/>
                    <a:pt x="509" y="509"/>
                    <a:pt x="509" y="509"/>
                  </a:cubicBezTo>
                  <a:moveTo>
                    <a:pt x="1134" y="2012"/>
                  </a:moveTo>
                  <a:cubicBezTo>
                    <a:pt x="2384" y="2012"/>
                    <a:pt x="2384" y="2012"/>
                    <a:pt x="2384" y="2012"/>
                  </a:cubicBezTo>
                  <a:moveTo>
                    <a:pt x="1759" y="2012"/>
                  </a:moveTo>
                  <a:cubicBezTo>
                    <a:pt x="1759" y="711"/>
                    <a:pt x="1759" y="711"/>
                    <a:pt x="1759" y="711"/>
                  </a:cubicBezTo>
                  <a:moveTo>
                    <a:pt x="2015" y="9"/>
                  </a:moveTo>
                  <a:cubicBezTo>
                    <a:pt x="1503" y="9"/>
                    <a:pt x="1503" y="9"/>
                    <a:pt x="1503" y="9"/>
                  </a:cubicBezTo>
                  <a:cubicBezTo>
                    <a:pt x="1503" y="510"/>
                    <a:pt x="1503" y="510"/>
                    <a:pt x="1503" y="510"/>
                  </a:cubicBezTo>
                  <a:cubicBezTo>
                    <a:pt x="1759" y="756"/>
                    <a:pt x="1759" y="756"/>
                    <a:pt x="1759" y="756"/>
                  </a:cubicBezTo>
                  <a:cubicBezTo>
                    <a:pt x="2015" y="510"/>
                    <a:pt x="2015" y="510"/>
                    <a:pt x="2015" y="510"/>
                  </a:cubicBezTo>
                  <a:lnTo>
                    <a:pt x="2015" y="9"/>
                  </a:lnTo>
                  <a:close/>
                </a:path>
              </a:pathLst>
            </a:custGeom>
            <a:noFill/>
            <a:ln w="15875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hand_3" title="Icon of a hand giving a thumbs-up">
              <a:extLst>
                <a:ext uri="{FF2B5EF4-FFF2-40B4-BE49-F238E27FC236}">
                  <a16:creationId xmlns:a16="http://schemas.microsoft.com/office/drawing/2014/main" id="{4DD600EA-EBD3-4D9C-A272-A3F97375B756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4242419" y="3889531"/>
              <a:ext cx="352190" cy="308464"/>
            </a:xfrm>
            <a:custGeom>
              <a:avLst/>
              <a:gdLst>
                <a:gd name="T0" fmla="*/ 0 w 323"/>
                <a:gd name="T1" fmla="*/ 199 h 283"/>
                <a:gd name="T2" fmla="*/ 0 w 323"/>
                <a:gd name="T3" fmla="*/ 260 h 283"/>
                <a:gd name="T4" fmla="*/ 60 w 323"/>
                <a:gd name="T5" fmla="*/ 260 h 283"/>
                <a:gd name="T6" fmla="*/ 95 w 323"/>
                <a:gd name="T7" fmla="*/ 264 h 283"/>
                <a:gd name="T8" fmla="*/ 148 w 323"/>
                <a:gd name="T9" fmla="*/ 282 h 283"/>
                <a:gd name="T10" fmla="*/ 250 w 323"/>
                <a:gd name="T11" fmla="*/ 282 h 283"/>
                <a:gd name="T12" fmla="*/ 265 w 323"/>
                <a:gd name="T13" fmla="*/ 281 h 283"/>
                <a:gd name="T14" fmla="*/ 275 w 323"/>
                <a:gd name="T15" fmla="*/ 272 h 283"/>
                <a:gd name="T16" fmla="*/ 320 w 323"/>
                <a:gd name="T17" fmla="*/ 141 h 283"/>
                <a:gd name="T18" fmla="*/ 316 w 323"/>
                <a:gd name="T19" fmla="*/ 117 h 283"/>
                <a:gd name="T20" fmla="*/ 302 w 323"/>
                <a:gd name="T21" fmla="*/ 110 h 283"/>
                <a:gd name="T22" fmla="*/ 214 w 323"/>
                <a:gd name="T23" fmla="*/ 110 h 283"/>
                <a:gd name="T24" fmla="*/ 217 w 323"/>
                <a:gd name="T25" fmla="*/ 79 h 283"/>
                <a:gd name="T26" fmla="*/ 234 w 323"/>
                <a:gd name="T27" fmla="*/ 41 h 283"/>
                <a:gd name="T28" fmla="*/ 228 w 323"/>
                <a:gd name="T29" fmla="*/ 5 h 283"/>
                <a:gd name="T30" fmla="*/ 208 w 323"/>
                <a:gd name="T31" fmla="*/ 8 h 283"/>
                <a:gd name="T32" fmla="*/ 101 w 323"/>
                <a:gd name="T33" fmla="*/ 115 h 283"/>
                <a:gd name="T34" fmla="*/ 77 w 323"/>
                <a:gd name="T35" fmla="*/ 129 h 283"/>
                <a:gd name="T36" fmla="*/ 0 w 323"/>
                <a:gd name="T37" fmla="*/ 131 h 283"/>
                <a:gd name="T38" fmla="*/ 0 w 323"/>
                <a:gd name="T39" fmla="*/ 19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3" h="283">
                  <a:moveTo>
                    <a:pt x="0" y="199"/>
                  </a:moveTo>
                  <a:cubicBezTo>
                    <a:pt x="0" y="260"/>
                    <a:pt x="0" y="260"/>
                    <a:pt x="0" y="260"/>
                  </a:cubicBezTo>
                  <a:cubicBezTo>
                    <a:pt x="60" y="260"/>
                    <a:pt x="60" y="260"/>
                    <a:pt x="60" y="260"/>
                  </a:cubicBezTo>
                  <a:cubicBezTo>
                    <a:pt x="60" y="260"/>
                    <a:pt x="84" y="261"/>
                    <a:pt x="95" y="264"/>
                  </a:cubicBezTo>
                  <a:cubicBezTo>
                    <a:pt x="106" y="267"/>
                    <a:pt x="129" y="282"/>
                    <a:pt x="148" y="282"/>
                  </a:cubicBezTo>
                  <a:cubicBezTo>
                    <a:pt x="167" y="282"/>
                    <a:pt x="250" y="282"/>
                    <a:pt x="250" y="282"/>
                  </a:cubicBezTo>
                  <a:cubicBezTo>
                    <a:pt x="250" y="282"/>
                    <a:pt x="260" y="283"/>
                    <a:pt x="265" y="281"/>
                  </a:cubicBezTo>
                  <a:cubicBezTo>
                    <a:pt x="272" y="279"/>
                    <a:pt x="275" y="272"/>
                    <a:pt x="275" y="272"/>
                  </a:cubicBezTo>
                  <a:cubicBezTo>
                    <a:pt x="320" y="141"/>
                    <a:pt x="320" y="141"/>
                    <a:pt x="320" y="141"/>
                  </a:cubicBezTo>
                  <a:cubicBezTo>
                    <a:pt x="320" y="141"/>
                    <a:pt x="323" y="125"/>
                    <a:pt x="316" y="117"/>
                  </a:cubicBezTo>
                  <a:cubicBezTo>
                    <a:pt x="310" y="111"/>
                    <a:pt x="302" y="110"/>
                    <a:pt x="302" y="110"/>
                  </a:cubicBezTo>
                  <a:cubicBezTo>
                    <a:pt x="214" y="110"/>
                    <a:pt x="214" y="110"/>
                    <a:pt x="214" y="110"/>
                  </a:cubicBezTo>
                  <a:cubicBezTo>
                    <a:pt x="214" y="110"/>
                    <a:pt x="213" y="90"/>
                    <a:pt x="217" y="79"/>
                  </a:cubicBezTo>
                  <a:cubicBezTo>
                    <a:pt x="222" y="69"/>
                    <a:pt x="232" y="50"/>
                    <a:pt x="234" y="41"/>
                  </a:cubicBezTo>
                  <a:cubicBezTo>
                    <a:pt x="235" y="31"/>
                    <a:pt x="239" y="10"/>
                    <a:pt x="228" y="5"/>
                  </a:cubicBezTo>
                  <a:cubicBezTo>
                    <a:pt x="217" y="0"/>
                    <a:pt x="208" y="8"/>
                    <a:pt x="208" y="8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101" y="115"/>
                    <a:pt x="91" y="126"/>
                    <a:pt x="77" y="129"/>
                  </a:cubicBezTo>
                  <a:cubicBezTo>
                    <a:pt x="64" y="132"/>
                    <a:pt x="0" y="131"/>
                    <a:pt x="0" y="131"/>
                  </a:cubicBezTo>
                  <a:lnTo>
                    <a:pt x="0" y="199"/>
                  </a:lnTo>
                  <a:close/>
                </a:path>
              </a:pathLst>
            </a:custGeom>
            <a:noFill/>
            <a:ln w="15875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GenericApp_EB3B" title="Icon of an app window">
              <a:extLst>
                <a:ext uri="{FF2B5EF4-FFF2-40B4-BE49-F238E27FC236}">
                  <a16:creationId xmlns:a16="http://schemas.microsoft.com/office/drawing/2014/main" id="{70140172-9BC0-42F0-9FE7-793F1C1310A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19800000">
              <a:off x="6891417" y="4906410"/>
              <a:ext cx="423627" cy="339035"/>
            </a:xfrm>
            <a:custGeom>
              <a:avLst/>
              <a:gdLst>
                <a:gd name="T0" fmla="*/ 5088 w 5088"/>
                <a:gd name="T1" fmla="*/ 4072 h 4072"/>
                <a:gd name="T2" fmla="*/ 0 w 5088"/>
                <a:gd name="T3" fmla="*/ 4072 h 4072"/>
                <a:gd name="T4" fmla="*/ 0 w 5088"/>
                <a:gd name="T5" fmla="*/ 0 h 4072"/>
                <a:gd name="T6" fmla="*/ 5088 w 5088"/>
                <a:gd name="T7" fmla="*/ 0 h 4072"/>
                <a:gd name="T8" fmla="*/ 5088 w 5088"/>
                <a:gd name="T9" fmla="*/ 4072 h 4072"/>
                <a:gd name="T10" fmla="*/ 0 w 5088"/>
                <a:gd name="T11" fmla="*/ 1018 h 4072"/>
                <a:gd name="T12" fmla="*/ 5004 w 5088"/>
                <a:gd name="T13" fmla="*/ 1018 h 4072"/>
                <a:gd name="T14" fmla="*/ 2035 w 5088"/>
                <a:gd name="T15" fmla="*/ 1697 h 4072"/>
                <a:gd name="T16" fmla="*/ 678 w 5088"/>
                <a:gd name="T17" fmla="*/ 1697 h 4072"/>
                <a:gd name="T18" fmla="*/ 678 w 5088"/>
                <a:gd name="T19" fmla="*/ 3393 h 4072"/>
                <a:gd name="T20" fmla="*/ 2035 w 5088"/>
                <a:gd name="T21" fmla="*/ 3393 h 4072"/>
                <a:gd name="T22" fmla="*/ 2035 w 5088"/>
                <a:gd name="T23" fmla="*/ 1697 h 4072"/>
                <a:gd name="T24" fmla="*/ 2544 w 5088"/>
                <a:gd name="T25" fmla="*/ 1697 h 4072"/>
                <a:gd name="T26" fmla="*/ 3561 w 5088"/>
                <a:gd name="T27" fmla="*/ 1697 h 4072"/>
                <a:gd name="T28" fmla="*/ 2544 w 5088"/>
                <a:gd name="T29" fmla="*/ 2375 h 4072"/>
                <a:gd name="T30" fmla="*/ 3561 w 5088"/>
                <a:gd name="T31" fmla="*/ 2375 h 4072"/>
                <a:gd name="T32" fmla="*/ 2544 w 5088"/>
                <a:gd name="T33" fmla="*/ 3054 h 4072"/>
                <a:gd name="T34" fmla="*/ 3222 w 5088"/>
                <a:gd name="T35" fmla="*/ 3054 h 4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88" h="4072">
                  <a:moveTo>
                    <a:pt x="5088" y="4072"/>
                  </a:moveTo>
                  <a:lnTo>
                    <a:pt x="0" y="4072"/>
                  </a:lnTo>
                  <a:lnTo>
                    <a:pt x="0" y="0"/>
                  </a:lnTo>
                  <a:lnTo>
                    <a:pt x="5088" y="0"/>
                  </a:lnTo>
                  <a:lnTo>
                    <a:pt x="5088" y="4072"/>
                  </a:lnTo>
                  <a:moveTo>
                    <a:pt x="0" y="1018"/>
                  </a:moveTo>
                  <a:lnTo>
                    <a:pt x="5004" y="1018"/>
                  </a:lnTo>
                  <a:moveTo>
                    <a:pt x="2035" y="1697"/>
                  </a:moveTo>
                  <a:lnTo>
                    <a:pt x="678" y="1697"/>
                  </a:lnTo>
                  <a:lnTo>
                    <a:pt x="678" y="3393"/>
                  </a:lnTo>
                  <a:lnTo>
                    <a:pt x="2035" y="3393"/>
                  </a:lnTo>
                  <a:lnTo>
                    <a:pt x="2035" y="1697"/>
                  </a:lnTo>
                  <a:moveTo>
                    <a:pt x="2544" y="1697"/>
                  </a:moveTo>
                  <a:lnTo>
                    <a:pt x="3561" y="1697"/>
                  </a:lnTo>
                  <a:moveTo>
                    <a:pt x="2544" y="2375"/>
                  </a:moveTo>
                  <a:lnTo>
                    <a:pt x="3561" y="2375"/>
                  </a:lnTo>
                  <a:moveTo>
                    <a:pt x="2544" y="3054"/>
                  </a:moveTo>
                  <a:lnTo>
                    <a:pt x="3222" y="3054"/>
                  </a:lnTo>
                </a:path>
              </a:pathLst>
            </a:custGeom>
            <a:noFill/>
            <a:ln w="15875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3EB60926-3BBB-421B-8172-3AD90A013E54}"/>
              </a:ext>
            </a:extLst>
          </p:cNvPr>
          <p:cNvSpPr txBox="1"/>
          <p:nvPr/>
        </p:nvSpPr>
        <p:spPr>
          <a:xfrm rot="18994072">
            <a:off x="2124971" y="1771798"/>
            <a:ext cx="2863184" cy="345395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prstTxWarp prst="textArchUp">
              <a:avLst/>
            </a:prstTxWarp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    Documentation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EA01B3A-5F26-417E-9743-85A9C12F7905}"/>
              </a:ext>
            </a:extLst>
          </p:cNvPr>
          <p:cNvSpPr txBox="1"/>
          <p:nvPr/>
        </p:nvSpPr>
        <p:spPr>
          <a:xfrm rot="2700000">
            <a:off x="1373061" y="1828469"/>
            <a:ext cx="2863182" cy="344736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prstTxWarp prst="textArchUp">
              <a:avLst/>
            </a:prstTxWarp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        Tools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AA9F9B-C3E1-4B6E-A482-499C0F95BFA9}"/>
              </a:ext>
            </a:extLst>
          </p:cNvPr>
          <p:cNvSpPr txBox="1"/>
          <p:nvPr/>
        </p:nvSpPr>
        <p:spPr>
          <a:xfrm rot="18773687">
            <a:off x="1506878" y="1302400"/>
            <a:ext cx="2863184" cy="33875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prstTxWarp prst="textArchDown">
              <a:avLst/>
            </a:prstTxWarp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       Templates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CAF0796-4131-4524-9464-1D937DEABC92}"/>
              </a:ext>
            </a:extLst>
          </p:cNvPr>
          <p:cNvSpPr txBox="1"/>
          <p:nvPr/>
        </p:nvSpPr>
        <p:spPr>
          <a:xfrm rot="2700000">
            <a:off x="1973637" y="1260257"/>
            <a:ext cx="2863182" cy="342663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prstTxWarp prst="textArchDown">
              <a:avLst/>
            </a:prstTxWarp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       Best practices</a:t>
            </a:r>
          </a:p>
        </p:txBody>
      </p:sp>
      <p:sp>
        <p:nvSpPr>
          <p:cNvPr id="65" name="Oval 64" descr="White circle">
            <a:extLst>
              <a:ext uri="{FF2B5EF4-FFF2-40B4-BE49-F238E27FC236}">
                <a16:creationId xmlns:a16="http://schemas.microsoft.com/office/drawing/2014/main" id="{6B6CFEF3-2A50-48FB-8DA1-912D3AB719FC}"/>
              </a:ext>
            </a:extLst>
          </p:cNvPr>
          <p:cNvSpPr/>
          <p:nvPr/>
        </p:nvSpPr>
        <p:spPr bwMode="auto">
          <a:xfrm>
            <a:off x="2109468" y="2136867"/>
            <a:ext cx="2114030" cy="2114030"/>
          </a:xfrm>
          <a:prstGeom prst="ellipse">
            <a:avLst/>
          </a:prstGeom>
          <a:solidFill>
            <a:schemeClr val="tx2"/>
          </a:solidFill>
          <a:ln w="317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cloud" title="Icon of a cloud">
            <a:extLst>
              <a:ext uri="{FF2B5EF4-FFF2-40B4-BE49-F238E27FC236}">
                <a16:creationId xmlns:a16="http://schemas.microsoft.com/office/drawing/2014/main" id="{432F26D4-B614-4A24-A16A-0DF87BBE914B}"/>
              </a:ext>
            </a:extLst>
          </p:cNvPr>
          <p:cNvSpPr>
            <a:spLocks noChangeAspect="1"/>
          </p:cNvSpPr>
          <p:nvPr/>
        </p:nvSpPr>
        <p:spPr bwMode="auto">
          <a:xfrm>
            <a:off x="2630251" y="2852251"/>
            <a:ext cx="1072464" cy="68326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3175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4" name="Group 73" descr="scale">
            <a:extLst>
              <a:ext uri="{FF2B5EF4-FFF2-40B4-BE49-F238E27FC236}">
                <a16:creationId xmlns:a16="http://schemas.microsoft.com/office/drawing/2014/main" id="{9FC37950-D87C-4AD4-875D-64D9EC49D186}"/>
              </a:ext>
            </a:extLst>
          </p:cNvPr>
          <p:cNvGrpSpPr/>
          <p:nvPr/>
        </p:nvGrpSpPr>
        <p:grpSpPr>
          <a:xfrm>
            <a:off x="7379983" y="3453708"/>
            <a:ext cx="2651030" cy="890588"/>
            <a:chOff x="7211284" y="3486250"/>
            <a:chExt cx="2651030" cy="890588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038FECB-D80E-4AAE-9392-ADE870449ACE}"/>
                </a:ext>
              </a:extLst>
            </p:cNvPr>
            <p:cNvCxnSpPr>
              <a:cxnSpLocks/>
            </p:cNvCxnSpPr>
            <p:nvPr/>
          </p:nvCxnSpPr>
          <p:spPr>
            <a:xfrm>
              <a:off x="7211284" y="3486251"/>
              <a:ext cx="265103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DC4F785-C0D3-450E-8A73-4F3F0858EC2C}"/>
                </a:ext>
              </a:extLst>
            </p:cNvPr>
            <p:cNvCxnSpPr>
              <a:cxnSpLocks/>
            </p:cNvCxnSpPr>
            <p:nvPr/>
          </p:nvCxnSpPr>
          <p:spPr>
            <a:xfrm>
              <a:off x="7391418" y="4376838"/>
              <a:ext cx="2290763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94D904D-214D-4597-9818-156FC519902B}"/>
                </a:ext>
              </a:extLst>
            </p:cNvPr>
            <p:cNvCxnSpPr/>
            <p:nvPr/>
          </p:nvCxnSpPr>
          <p:spPr>
            <a:xfrm flipH="1">
              <a:off x="8536446" y="3486250"/>
              <a:ext cx="707" cy="50515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19EBAE-327B-4103-9136-E905284BD93A}"/>
                </a:ext>
              </a:extLst>
            </p:cNvPr>
            <p:cNvSpPr/>
            <p:nvPr/>
          </p:nvSpPr>
          <p:spPr bwMode="auto">
            <a:xfrm>
              <a:off x="7640970" y="3971760"/>
              <a:ext cx="1791658" cy="405078"/>
            </a:xfrm>
            <a:custGeom>
              <a:avLst/>
              <a:gdLst>
                <a:gd name="connsiteX0" fmla="*/ 895829 w 1791658"/>
                <a:gd name="connsiteY0" fmla="*/ 0 h 405078"/>
                <a:gd name="connsiteX1" fmla="*/ 1786320 w 1791658"/>
                <a:gd name="connsiteY1" fmla="*/ 396782 h 405078"/>
                <a:gd name="connsiteX2" fmla="*/ 1791658 w 1791658"/>
                <a:gd name="connsiteY2" fmla="*/ 405078 h 405078"/>
                <a:gd name="connsiteX3" fmla="*/ 0 w 1791658"/>
                <a:gd name="connsiteY3" fmla="*/ 405078 h 405078"/>
                <a:gd name="connsiteX4" fmla="*/ 5338 w 1791658"/>
                <a:gd name="connsiteY4" fmla="*/ 396782 h 405078"/>
                <a:gd name="connsiteX5" fmla="*/ 895829 w 1791658"/>
                <a:gd name="connsiteY5" fmla="*/ 0 h 40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1658" h="405078">
                  <a:moveTo>
                    <a:pt x="895829" y="0"/>
                  </a:moveTo>
                  <a:cubicBezTo>
                    <a:pt x="1280355" y="0"/>
                    <a:pt x="1614826" y="160441"/>
                    <a:pt x="1786320" y="396782"/>
                  </a:cubicBezTo>
                  <a:lnTo>
                    <a:pt x="1791658" y="405078"/>
                  </a:lnTo>
                  <a:lnTo>
                    <a:pt x="0" y="405078"/>
                  </a:lnTo>
                  <a:lnTo>
                    <a:pt x="5338" y="396782"/>
                  </a:lnTo>
                  <a:cubicBezTo>
                    <a:pt x="176832" y="160441"/>
                    <a:pt x="511304" y="0"/>
                    <a:pt x="895829" y="0"/>
                  </a:cubicBezTo>
                  <a:close/>
                </a:path>
              </a:pathLst>
            </a:custGeom>
            <a:ln w="571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DECCAF5-78C6-414D-81E5-91511AF55E45}"/>
              </a:ext>
            </a:extLst>
          </p:cNvPr>
          <p:cNvSpPr txBox="1"/>
          <p:nvPr/>
        </p:nvSpPr>
        <p:spPr>
          <a:xfrm>
            <a:off x="6158629" y="2395728"/>
            <a:ext cx="125056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Control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&amp; Stability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2846D8-60BA-4650-BA5D-CB85CAF33DAE}"/>
              </a:ext>
            </a:extLst>
          </p:cNvPr>
          <p:cNvSpPr txBox="1"/>
          <p:nvPr/>
        </p:nvSpPr>
        <p:spPr>
          <a:xfrm>
            <a:off x="10095059" y="2407299"/>
            <a:ext cx="115017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Speed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&amp;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699A28-6334-4D3A-99A1-6EB9F3944AF3}"/>
              </a:ext>
            </a:extLst>
          </p:cNvPr>
          <p:cNvSpPr txBox="1"/>
          <p:nvPr/>
        </p:nvSpPr>
        <p:spPr>
          <a:xfrm>
            <a:off x="442990" y="5632245"/>
            <a:ext cx="1016885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Align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business, people and technology strategy.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Achieve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business goals with actionable, efficient, and comprehensive guidance.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Deliver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fast results with control and stability.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857E235-1CD5-4B31-AB58-4653099AC592}"/>
              </a:ext>
            </a:extLst>
          </p:cNvPr>
          <p:cNvSpPr txBox="1"/>
          <p:nvPr/>
        </p:nvSpPr>
        <p:spPr>
          <a:xfrm>
            <a:off x="6950062" y="1658189"/>
            <a:ext cx="345480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11">
              <a:defRPr/>
            </a:pPr>
            <a:r>
              <a:rPr lang="en-US" sz="2000" dirty="0">
                <a:latin typeface="Segoe UI"/>
              </a:rPr>
              <a:t>Achieve balance</a:t>
            </a:r>
          </a:p>
        </p:txBody>
      </p:sp>
    </p:spTree>
    <p:extLst>
      <p:ext uri="{BB962C8B-B14F-4D97-AF65-F5344CB8AC3E}">
        <p14:creationId xmlns:p14="http://schemas.microsoft.com/office/powerpoint/2010/main" val="39252407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2553 -1.11111E-6 L 5E-6 -1.11111E-6 " pathEditMode="relative" rAng="0" ptsTypes="AA">
                                      <p:cBhvr>
                                        <p:cTn id="58" dur="6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4" grpId="0"/>
      <p:bldP spid="65" grpId="0" animBg="1"/>
      <p:bldP spid="66" grpId="0" animBg="1"/>
      <p:bldP spid="80" grpId="0"/>
      <p:bldP spid="81" grpId="0"/>
      <p:bldP spid="3" grpId="0"/>
      <p:bldP spid="67" grpId="0"/>
      <p:bldP spid="6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FD61C-675A-4BE5-87E0-E1FBEA6B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946" y="865561"/>
            <a:ext cx="7738812" cy="403137"/>
          </a:xfrm>
        </p:spPr>
        <p:txBody>
          <a:bodyPr/>
          <a:lstStyle/>
          <a:p>
            <a:r>
              <a:rPr lang="en-US" dirty="0"/>
              <a:t>Azure Machine Learning Adoption Framework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6CFA98B7-7ED1-4658-842E-532DE650C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698461" y="-366241"/>
            <a:ext cx="2809147" cy="25090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CF65B6-617F-4102-928B-A1F8F5CA2885}"/>
              </a:ext>
            </a:extLst>
          </p:cNvPr>
          <p:cNvSpPr/>
          <p:nvPr/>
        </p:nvSpPr>
        <p:spPr bwMode="auto">
          <a:xfrm>
            <a:off x="5123735" y="5142819"/>
            <a:ext cx="2153948" cy="6199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146284" rIns="91427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Govern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Comply, control and secure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 Black"/>
                <a:cs typeface="Calibri" panose="020F0502020204030204"/>
              </a:rPr>
              <a:t>Methodology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Benchmark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Initial best practice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Governance maturity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lt"/>
              <a:cs typeface="Calibri" panose="020F0502020204030204"/>
            </a:endParaRP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E6FF"/>
                  </a:gs>
                  <a:gs pos="100000">
                    <a:srgbClr val="50E6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7A9D07-BDC0-4DB4-8563-3E6AF546603A}"/>
              </a:ext>
            </a:extLst>
          </p:cNvPr>
          <p:cNvSpPr/>
          <p:nvPr/>
        </p:nvSpPr>
        <p:spPr bwMode="auto">
          <a:xfrm>
            <a:off x="7569126" y="5165679"/>
            <a:ext cx="2439594" cy="6199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146284" rIns="91427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Manage</a:t>
            </a: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Operate and optimize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 Black"/>
                <a:cs typeface="Calibri" panose="020F0502020204030204"/>
              </a:rPr>
              <a:t>Business commitments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Operations baseline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MLOps maturity</a:t>
            </a: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lt"/>
              <a:cs typeface="Calibri" panose="020F050202020403020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3E53DC-1B28-4883-AD6E-AA714041ADF7}"/>
              </a:ext>
            </a:extLst>
          </p:cNvPr>
          <p:cNvGrpSpPr/>
          <p:nvPr/>
        </p:nvGrpSpPr>
        <p:grpSpPr>
          <a:xfrm>
            <a:off x="8706239" y="5390331"/>
            <a:ext cx="1788410" cy="105615"/>
            <a:chOff x="333497" y="1926331"/>
            <a:chExt cx="2600203" cy="15355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5A01EF-B926-44D8-A853-CD244DB76CB5}"/>
                </a:ext>
              </a:extLst>
            </p:cNvPr>
            <p:cNvCxnSpPr>
              <a:cxnSpLocks/>
            </p:cNvCxnSpPr>
            <p:nvPr/>
          </p:nvCxnSpPr>
          <p:spPr>
            <a:xfrm>
              <a:off x="333497" y="2003110"/>
              <a:ext cx="2600203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DBBC3066-4308-4F60-86ED-11EF3F91079D}"/>
                </a:ext>
              </a:extLst>
            </p:cNvPr>
            <p:cNvSpPr/>
            <p:nvPr/>
          </p:nvSpPr>
          <p:spPr bwMode="auto">
            <a:xfrm rot="8100000">
              <a:off x="2748341" y="1926331"/>
              <a:ext cx="153556" cy="153556"/>
            </a:xfrm>
            <a:custGeom>
              <a:avLst/>
              <a:gdLst>
                <a:gd name="connsiteX0" fmla="*/ 0 w 266700"/>
                <a:gd name="connsiteY0" fmla="*/ 0 h 266700"/>
                <a:gd name="connsiteX1" fmla="*/ 266700 w 266700"/>
                <a:gd name="connsiteY1" fmla="*/ 0 h 266700"/>
                <a:gd name="connsiteX2" fmla="*/ 266700 w 266700"/>
                <a:gd name="connsiteY2" fmla="*/ 266700 h 266700"/>
                <a:gd name="connsiteX3" fmla="*/ 0 w 266700"/>
                <a:gd name="connsiteY3" fmla="*/ 266700 h 266700"/>
                <a:gd name="connsiteX4" fmla="*/ 0 w 266700"/>
                <a:gd name="connsiteY4" fmla="*/ 0 h 266700"/>
                <a:gd name="connsiteX0" fmla="*/ 266700 w 358140"/>
                <a:gd name="connsiteY0" fmla="*/ 266700 h 358140"/>
                <a:gd name="connsiteX1" fmla="*/ 0 w 358140"/>
                <a:gd name="connsiteY1" fmla="*/ 266700 h 358140"/>
                <a:gd name="connsiteX2" fmla="*/ 0 w 358140"/>
                <a:gd name="connsiteY2" fmla="*/ 0 h 358140"/>
                <a:gd name="connsiteX3" fmla="*/ 266700 w 358140"/>
                <a:gd name="connsiteY3" fmla="*/ 0 h 358140"/>
                <a:gd name="connsiteX4" fmla="*/ 358140 w 358140"/>
                <a:gd name="connsiteY4" fmla="*/ 358140 h 358140"/>
                <a:gd name="connsiteX0" fmla="*/ 266700 w 266700"/>
                <a:gd name="connsiteY0" fmla="*/ 266700 h 266700"/>
                <a:gd name="connsiteX1" fmla="*/ 0 w 266700"/>
                <a:gd name="connsiteY1" fmla="*/ 266700 h 266700"/>
                <a:gd name="connsiteX2" fmla="*/ 0 w 266700"/>
                <a:gd name="connsiteY2" fmla="*/ 0 h 266700"/>
                <a:gd name="connsiteX3" fmla="*/ 266700 w 266700"/>
                <a:gd name="connsiteY3" fmla="*/ 0 h 266700"/>
                <a:gd name="connsiteX0" fmla="*/ 0 w 266700"/>
                <a:gd name="connsiteY0" fmla="*/ 266700 h 266700"/>
                <a:gd name="connsiteX1" fmla="*/ 0 w 266700"/>
                <a:gd name="connsiteY1" fmla="*/ 0 h 266700"/>
                <a:gd name="connsiteX2" fmla="*/ 266700 w 266700"/>
                <a:gd name="connsiteY2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0" y="0"/>
                  </a:lnTo>
                  <a:lnTo>
                    <a:pt x="266700" y="0"/>
                  </a:ln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B74D68-F03E-4D49-920A-1E8A8B30031E}"/>
              </a:ext>
            </a:extLst>
          </p:cNvPr>
          <p:cNvGrpSpPr/>
          <p:nvPr/>
        </p:nvGrpSpPr>
        <p:grpSpPr>
          <a:xfrm flipH="1">
            <a:off x="3895215" y="5390331"/>
            <a:ext cx="1162029" cy="105615"/>
            <a:chOff x="1244203" y="1926331"/>
            <a:chExt cx="1689497" cy="15355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B56A7F-1747-4263-80DF-4BDDBF8575D2}"/>
                </a:ext>
              </a:extLst>
            </p:cNvPr>
            <p:cNvCxnSpPr>
              <a:cxnSpLocks/>
            </p:cNvCxnSpPr>
            <p:nvPr/>
          </p:nvCxnSpPr>
          <p:spPr>
            <a:xfrm>
              <a:off x="1244203" y="2003110"/>
              <a:ext cx="1689497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34">
              <a:extLst>
                <a:ext uri="{FF2B5EF4-FFF2-40B4-BE49-F238E27FC236}">
                  <a16:creationId xmlns:a16="http://schemas.microsoft.com/office/drawing/2014/main" id="{508BD09B-FA84-4172-B7EA-9961256BEFEF}"/>
                </a:ext>
              </a:extLst>
            </p:cNvPr>
            <p:cNvSpPr/>
            <p:nvPr/>
          </p:nvSpPr>
          <p:spPr bwMode="auto">
            <a:xfrm rot="8100000">
              <a:off x="2748341" y="1926331"/>
              <a:ext cx="153556" cy="153556"/>
            </a:xfrm>
            <a:custGeom>
              <a:avLst/>
              <a:gdLst>
                <a:gd name="connsiteX0" fmla="*/ 0 w 266700"/>
                <a:gd name="connsiteY0" fmla="*/ 0 h 266700"/>
                <a:gd name="connsiteX1" fmla="*/ 266700 w 266700"/>
                <a:gd name="connsiteY1" fmla="*/ 0 h 266700"/>
                <a:gd name="connsiteX2" fmla="*/ 266700 w 266700"/>
                <a:gd name="connsiteY2" fmla="*/ 266700 h 266700"/>
                <a:gd name="connsiteX3" fmla="*/ 0 w 266700"/>
                <a:gd name="connsiteY3" fmla="*/ 266700 h 266700"/>
                <a:gd name="connsiteX4" fmla="*/ 0 w 266700"/>
                <a:gd name="connsiteY4" fmla="*/ 0 h 266700"/>
                <a:gd name="connsiteX0" fmla="*/ 266700 w 358140"/>
                <a:gd name="connsiteY0" fmla="*/ 266700 h 358140"/>
                <a:gd name="connsiteX1" fmla="*/ 0 w 358140"/>
                <a:gd name="connsiteY1" fmla="*/ 266700 h 358140"/>
                <a:gd name="connsiteX2" fmla="*/ 0 w 358140"/>
                <a:gd name="connsiteY2" fmla="*/ 0 h 358140"/>
                <a:gd name="connsiteX3" fmla="*/ 266700 w 358140"/>
                <a:gd name="connsiteY3" fmla="*/ 0 h 358140"/>
                <a:gd name="connsiteX4" fmla="*/ 358140 w 358140"/>
                <a:gd name="connsiteY4" fmla="*/ 358140 h 358140"/>
                <a:gd name="connsiteX0" fmla="*/ 266700 w 266700"/>
                <a:gd name="connsiteY0" fmla="*/ 266700 h 266700"/>
                <a:gd name="connsiteX1" fmla="*/ 0 w 266700"/>
                <a:gd name="connsiteY1" fmla="*/ 266700 h 266700"/>
                <a:gd name="connsiteX2" fmla="*/ 0 w 266700"/>
                <a:gd name="connsiteY2" fmla="*/ 0 h 266700"/>
                <a:gd name="connsiteX3" fmla="*/ 266700 w 266700"/>
                <a:gd name="connsiteY3" fmla="*/ 0 h 266700"/>
                <a:gd name="connsiteX0" fmla="*/ 0 w 266700"/>
                <a:gd name="connsiteY0" fmla="*/ 266700 h 266700"/>
                <a:gd name="connsiteX1" fmla="*/ 0 w 266700"/>
                <a:gd name="connsiteY1" fmla="*/ 0 h 266700"/>
                <a:gd name="connsiteX2" fmla="*/ 266700 w 266700"/>
                <a:gd name="connsiteY2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0" y="0"/>
                  </a:lnTo>
                  <a:lnTo>
                    <a:pt x="266700" y="0"/>
                  </a:ln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4F25F9-F6F3-4F84-80E2-386CD34D125B}"/>
              </a:ext>
            </a:extLst>
          </p:cNvPr>
          <p:cNvCxnSpPr>
            <a:cxnSpLocks/>
          </p:cNvCxnSpPr>
          <p:nvPr/>
        </p:nvCxnSpPr>
        <p:spPr>
          <a:xfrm flipV="1">
            <a:off x="6189964" y="5443138"/>
            <a:ext cx="1345137" cy="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 descr="government">
            <a:extLst>
              <a:ext uri="{FF2B5EF4-FFF2-40B4-BE49-F238E27FC236}">
                <a16:creationId xmlns:a16="http://schemas.microsoft.com/office/drawing/2014/main" id="{CC91C80C-D8AC-481A-9D13-E0CC4A17B591}"/>
              </a:ext>
            </a:extLst>
          </p:cNvPr>
          <p:cNvGrpSpPr/>
          <p:nvPr/>
        </p:nvGrpSpPr>
        <p:grpSpPr>
          <a:xfrm>
            <a:off x="5430763" y="4732514"/>
            <a:ext cx="439707" cy="448064"/>
            <a:chOff x="5845334" y="4295775"/>
            <a:chExt cx="584835" cy="595951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2855632-CC21-433A-A79E-956E3531BE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5334" y="4304622"/>
              <a:ext cx="584835" cy="587104"/>
            </a:xfrm>
            <a:custGeom>
              <a:avLst/>
              <a:gdLst>
                <a:gd name="T0" fmla="*/ 304 w 347"/>
                <a:gd name="T1" fmla="*/ 207 h 348"/>
                <a:gd name="T2" fmla="*/ 179 w 347"/>
                <a:gd name="T3" fmla="*/ 76 h 348"/>
                <a:gd name="T4" fmla="*/ 179 w 347"/>
                <a:gd name="T5" fmla="*/ 33 h 348"/>
                <a:gd name="T6" fmla="*/ 228 w 347"/>
                <a:gd name="T7" fmla="*/ 33 h 348"/>
                <a:gd name="T8" fmla="*/ 228 w 347"/>
                <a:gd name="T9" fmla="*/ 0 h 348"/>
                <a:gd name="T10" fmla="*/ 179 w 347"/>
                <a:gd name="T11" fmla="*/ 0 h 348"/>
                <a:gd name="T12" fmla="*/ 168 w 347"/>
                <a:gd name="T13" fmla="*/ 0 h 348"/>
                <a:gd name="T14" fmla="*/ 168 w 347"/>
                <a:gd name="T15" fmla="*/ 33 h 348"/>
                <a:gd name="T16" fmla="*/ 168 w 347"/>
                <a:gd name="T17" fmla="*/ 76 h 348"/>
                <a:gd name="T18" fmla="*/ 43 w 347"/>
                <a:gd name="T19" fmla="*/ 207 h 348"/>
                <a:gd name="T20" fmla="*/ 0 w 347"/>
                <a:gd name="T21" fmla="*/ 207 h 348"/>
                <a:gd name="T22" fmla="*/ 0 w 347"/>
                <a:gd name="T23" fmla="*/ 348 h 348"/>
                <a:gd name="T24" fmla="*/ 347 w 347"/>
                <a:gd name="T25" fmla="*/ 348 h 348"/>
                <a:gd name="T26" fmla="*/ 347 w 347"/>
                <a:gd name="T27" fmla="*/ 207 h 348"/>
                <a:gd name="T28" fmla="*/ 304 w 347"/>
                <a:gd name="T29" fmla="*/ 207 h 348"/>
                <a:gd name="T30" fmla="*/ 54 w 347"/>
                <a:gd name="T31" fmla="*/ 326 h 348"/>
                <a:gd name="T32" fmla="*/ 21 w 347"/>
                <a:gd name="T33" fmla="*/ 326 h 348"/>
                <a:gd name="T34" fmla="*/ 21 w 347"/>
                <a:gd name="T35" fmla="*/ 228 h 348"/>
                <a:gd name="T36" fmla="*/ 54 w 347"/>
                <a:gd name="T37" fmla="*/ 228 h 348"/>
                <a:gd name="T38" fmla="*/ 54 w 347"/>
                <a:gd name="T39" fmla="*/ 326 h 348"/>
                <a:gd name="T40" fmla="*/ 108 w 347"/>
                <a:gd name="T41" fmla="*/ 326 h 348"/>
                <a:gd name="T42" fmla="*/ 76 w 347"/>
                <a:gd name="T43" fmla="*/ 326 h 348"/>
                <a:gd name="T44" fmla="*/ 76 w 347"/>
                <a:gd name="T45" fmla="*/ 228 h 348"/>
                <a:gd name="T46" fmla="*/ 108 w 347"/>
                <a:gd name="T47" fmla="*/ 228 h 348"/>
                <a:gd name="T48" fmla="*/ 108 w 347"/>
                <a:gd name="T49" fmla="*/ 326 h 348"/>
                <a:gd name="T50" fmla="*/ 162 w 347"/>
                <a:gd name="T51" fmla="*/ 326 h 348"/>
                <a:gd name="T52" fmla="*/ 130 w 347"/>
                <a:gd name="T53" fmla="*/ 326 h 348"/>
                <a:gd name="T54" fmla="*/ 130 w 347"/>
                <a:gd name="T55" fmla="*/ 228 h 348"/>
                <a:gd name="T56" fmla="*/ 162 w 347"/>
                <a:gd name="T57" fmla="*/ 228 h 348"/>
                <a:gd name="T58" fmla="*/ 162 w 347"/>
                <a:gd name="T59" fmla="*/ 326 h 348"/>
                <a:gd name="T60" fmla="*/ 217 w 347"/>
                <a:gd name="T61" fmla="*/ 326 h 348"/>
                <a:gd name="T62" fmla="*/ 184 w 347"/>
                <a:gd name="T63" fmla="*/ 326 h 348"/>
                <a:gd name="T64" fmla="*/ 184 w 347"/>
                <a:gd name="T65" fmla="*/ 228 h 348"/>
                <a:gd name="T66" fmla="*/ 217 w 347"/>
                <a:gd name="T67" fmla="*/ 228 h 348"/>
                <a:gd name="T68" fmla="*/ 217 w 347"/>
                <a:gd name="T69" fmla="*/ 326 h 348"/>
                <a:gd name="T70" fmla="*/ 271 w 347"/>
                <a:gd name="T71" fmla="*/ 326 h 348"/>
                <a:gd name="T72" fmla="*/ 238 w 347"/>
                <a:gd name="T73" fmla="*/ 326 h 348"/>
                <a:gd name="T74" fmla="*/ 238 w 347"/>
                <a:gd name="T75" fmla="*/ 228 h 348"/>
                <a:gd name="T76" fmla="*/ 271 w 347"/>
                <a:gd name="T77" fmla="*/ 228 h 348"/>
                <a:gd name="T78" fmla="*/ 271 w 347"/>
                <a:gd name="T79" fmla="*/ 326 h 348"/>
                <a:gd name="T80" fmla="*/ 325 w 347"/>
                <a:gd name="T81" fmla="*/ 326 h 348"/>
                <a:gd name="T82" fmla="*/ 293 w 347"/>
                <a:gd name="T83" fmla="*/ 326 h 348"/>
                <a:gd name="T84" fmla="*/ 293 w 347"/>
                <a:gd name="T85" fmla="*/ 228 h 348"/>
                <a:gd name="T86" fmla="*/ 325 w 347"/>
                <a:gd name="T87" fmla="*/ 228 h 348"/>
                <a:gd name="T88" fmla="*/ 325 w 347"/>
                <a:gd name="T89" fmla="*/ 3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7" h="348">
                  <a:moveTo>
                    <a:pt x="304" y="207"/>
                  </a:moveTo>
                  <a:cubicBezTo>
                    <a:pt x="304" y="136"/>
                    <a:pt x="248" y="79"/>
                    <a:pt x="179" y="76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228" y="33"/>
                    <a:pt x="228" y="33"/>
                    <a:pt x="228" y="33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68" y="76"/>
                    <a:pt x="168" y="76"/>
                    <a:pt x="168" y="76"/>
                  </a:cubicBezTo>
                  <a:cubicBezTo>
                    <a:pt x="98" y="79"/>
                    <a:pt x="43" y="137"/>
                    <a:pt x="43" y="207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347" y="348"/>
                    <a:pt x="347" y="348"/>
                    <a:pt x="347" y="348"/>
                  </a:cubicBezTo>
                  <a:cubicBezTo>
                    <a:pt x="347" y="207"/>
                    <a:pt x="347" y="207"/>
                    <a:pt x="347" y="207"/>
                  </a:cubicBezTo>
                  <a:lnTo>
                    <a:pt x="304" y="207"/>
                  </a:lnTo>
                  <a:close/>
                  <a:moveTo>
                    <a:pt x="54" y="326"/>
                  </a:moveTo>
                  <a:cubicBezTo>
                    <a:pt x="21" y="326"/>
                    <a:pt x="21" y="326"/>
                    <a:pt x="21" y="326"/>
                  </a:cubicBezTo>
                  <a:cubicBezTo>
                    <a:pt x="21" y="228"/>
                    <a:pt x="21" y="228"/>
                    <a:pt x="21" y="228"/>
                  </a:cubicBezTo>
                  <a:cubicBezTo>
                    <a:pt x="54" y="228"/>
                    <a:pt x="54" y="228"/>
                    <a:pt x="54" y="228"/>
                  </a:cubicBezTo>
                  <a:cubicBezTo>
                    <a:pt x="54" y="326"/>
                    <a:pt x="54" y="326"/>
                    <a:pt x="54" y="326"/>
                  </a:cubicBezTo>
                  <a:close/>
                  <a:moveTo>
                    <a:pt x="108" y="326"/>
                  </a:moveTo>
                  <a:cubicBezTo>
                    <a:pt x="76" y="326"/>
                    <a:pt x="76" y="326"/>
                    <a:pt x="76" y="326"/>
                  </a:cubicBezTo>
                  <a:cubicBezTo>
                    <a:pt x="76" y="228"/>
                    <a:pt x="76" y="228"/>
                    <a:pt x="76" y="228"/>
                  </a:cubicBezTo>
                  <a:cubicBezTo>
                    <a:pt x="108" y="228"/>
                    <a:pt x="108" y="228"/>
                    <a:pt x="108" y="228"/>
                  </a:cubicBezTo>
                  <a:lnTo>
                    <a:pt x="108" y="326"/>
                  </a:lnTo>
                  <a:close/>
                  <a:moveTo>
                    <a:pt x="162" y="326"/>
                  </a:moveTo>
                  <a:cubicBezTo>
                    <a:pt x="130" y="326"/>
                    <a:pt x="130" y="326"/>
                    <a:pt x="130" y="326"/>
                  </a:cubicBezTo>
                  <a:cubicBezTo>
                    <a:pt x="130" y="228"/>
                    <a:pt x="130" y="228"/>
                    <a:pt x="130" y="228"/>
                  </a:cubicBezTo>
                  <a:cubicBezTo>
                    <a:pt x="162" y="228"/>
                    <a:pt x="162" y="228"/>
                    <a:pt x="162" y="228"/>
                  </a:cubicBezTo>
                  <a:lnTo>
                    <a:pt x="162" y="326"/>
                  </a:lnTo>
                  <a:close/>
                  <a:moveTo>
                    <a:pt x="217" y="326"/>
                  </a:moveTo>
                  <a:cubicBezTo>
                    <a:pt x="184" y="326"/>
                    <a:pt x="184" y="326"/>
                    <a:pt x="184" y="326"/>
                  </a:cubicBezTo>
                  <a:cubicBezTo>
                    <a:pt x="184" y="228"/>
                    <a:pt x="184" y="228"/>
                    <a:pt x="184" y="228"/>
                  </a:cubicBezTo>
                  <a:cubicBezTo>
                    <a:pt x="217" y="228"/>
                    <a:pt x="217" y="228"/>
                    <a:pt x="217" y="228"/>
                  </a:cubicBezTo>
                  <a:lnTo>
                    <a:pt x="217" y="326"/>
                  </a:lnTo>
                  <a:close/>
                  <a:moveTo>
                    <a:pt x="271" y="326"/>
                  </a:moveTo>
                  <a:cubicBezTo>
                    <a:pt x="238" y="326"/>
                    <a:pt x="238" y="326"/>
                    <a:pt x="238" y="326"/>
                  </a:cubicBezTo>
                  <a:cubicBezTo>
                    <a:pt x="238" y="228"/>
                    <a:pt x="238" y="228"/>
                    <a:pt x="238" y="228"/>
                  </a:cubicBezTo>
                  <a:cubicBezTo>
                    <a:pt x="271" y="228"/>
                    <a:pt x="271" y="228"/>
                    <a:pt x="271" y="228"/>
                  </a:cubicBezTo>
                  <a:lnTo>
                    <a:pt x="271" y="326"/>
                  </a:lnTo>
                  <a:close/>
                  <a:moveTo>
                    <a:pt x="325" y="326"/>
                  </a:moveTo>
                  <a:cubicBezTo>
                    <a:pt x="293" y="326"/>
                    <a:pt x="293" y="326"/>
                    <a:pt x="293" y="326"/>
                  </a:cubicBezTo>
                  <a:cubicBezTo>
                    <a:pt x="293" y="228"/>
                    <a:pt x="293" y="228"/>
                    <a:pt x="293" y="228"/>
                  </a:cubicBezTo>
                  <a:cubicBezTo>
                    <a:pt x="325" y="228"/>
                    <a:pt x="325" y="228"/>
                    <a:pt x="325" y="228"/>
                  </a:cubicBezTo>
                  <a:lnTo>
                    <a:pt x="325" y="32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28301C-22A3-4C21-A8DB-C6E0EEA151C2}"/>
                </a:ext>
              </a:extLst>
            </p:cNvPr>
            <p:cNvSpPr/>
            <p:nvPr/>
          </p:nvSpPr>
          <p:spPr bwMode="auto">
            <a:xfrm>
              <a:off x="6128700" y="4295775"/>
              <a:ext cx="107156" cy="6428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" name="Group 16" descr="test">
            <a:extLst>
              <a:ext uri="{FF2B5EF4-FFF2-40B4-BE49-F238E27FC236}">
                <a16:creationId xmlns:a16="http://schemas.microsoft.com/office/drawing/2014/main" id="{69114AEB-AE79-47AE-B825-6DB73C38C04F}"/>
              </a:ext>
            </a:extLst>
          </p:cNvPr>
          <p:cNvGrpSpPr/>
          <p:nvPr/>
        </p:nvGrpSpPr>
        <p:grpSpPr>
          <a:xfrm>
            <a:off x="7891777" y="4791723"/>
            <a:ext cx="388863" cy="388855"/>
            <a:chOff x="4486289" y="2163470"/>
            <a:chExt cx="406192" cy="406193"/>
          </a:xfrm>
        </p:grpSpPr>
        <p:sp>
          <p:nvSpPr>
            <p:cNvPr id="18" name="Rectangle 251">
              <a:extLst>
                <a:ext uri="{FF2B5EF4-FFF2-40B4-BE49-F238E27FC236}">
                  <a16:creationId xmlns:a16="http://schemas.microsoft.com/office/drawing/2014/main" id="{8C04D32B-4541-4A3E-89B0-2EAB179BC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89" y="2163470"/>
              <a:ext cx="42020" cy="4357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ectangle 252">
              <a:extLst>
                <a:ext uri="{FF2B5EF4-FFF2-40B4-BE49-F238E27FC236}">
                  <a16:creationId xmlns:a16="http://schemas.microsoft.com/office/drawing/2014/main" id="{CB7C8649-905E-4CB4-97FF-7E7CA1233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89" y="2224166"/>
              <a:ext cx="42020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253">
              <a:extLst>
                <a:ext uri="{FF2B5EF4-FFF2-40B4-BE49-F238E27FC236}">
                  <a16:creationId xmlns:a16="http://schemas.microsoft.com/office/drawing/2014/main" id="{6A5819BC-90D5-40B7-82C7-461EAA178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375" y="2224166"/>
              <a:ext cx="42020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Rectangle 254">
              <a:extLst>
                <a:ext uri="{FF2B5EF4-FFF2-40B4-BE49-F238E27FC236}">
                  <a16:creationId xmlns:a16="http://schemas.microsoft.com/office/drawing/2014/main" id="{061918D3-6253-4B6F-B5D3-7BB6BF9F8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071" y="2224166"/>
              <a:ext cx="42020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Rectangle 255">
              <a:extLst>
                <a:ext uri="{FF2B5EF4-FFF2-40B4-BE49-F238E27FC236}">
                  <a16:creationId xmlns:a16="http://schemas.microsoft.com/office/drawing/2014/main" id="{8FE7BFC3-67EE-4E3F-9F7C-CA0CBD651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89" y="2284861"/>
              <a:ext cx="42020" cy="4357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Rectangle 256">
              <a:extLst>
                <a:ext uri="{FF2B5EF4-FFF2-40B4-BE49-F238E27FC236}">
                  <a16:creationId xmlns:a16="http://schemas.microsoft.com/office/drawing/2014/main" id="{838E49C4-7D5E-47BC-98E6-08C3C8849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375" y="2284861"/>
              <a:ext cx="42020" cy="43576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257">
              <a:extLst>
                <a:ext uri="{FF2B5EF4-FFF2-40B4-BE49-F238E27FC236}">
                  <a16:creationId xmlns:a16="http://schemas.microsoft.com/office/drawing/2014/main" id="{ADA33420-2575-4EFA-811B-8B1AF62B4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071" y="2284861"/>
              <a:ext cx="42020" cy="4357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58">
              <a:extLst>
                <a:ext uri="{FF2B5EF4-FFF2-40B4-BE49-F238E27FC236}">
                  <a16:creationId xmlns:a16="http://schemas.microsoft.com/office/drawing/2014/main" id="{184FE083-3E51-44F6-A49C-E5FEF9CA5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89" y="2345557"/>
              <a:ext cx="42020" cy="4357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Rectangle 259">
              <a:extLst>
                <a:ext uri="{FF2B5EF4-FFF2-40B4-BE49-F238E27FC236}">
                  <a16:creationId xmlns:a16="http://schemas.microsoft.com/office/drawing/2014/main" id="{C90A85F7-48E3-4D16-A71C-13C1AD4CA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428" y="2345557"/>
              <a:ext cx="43576" cy="43576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Rectangle 260">
              <a:extLst>
                <a:ext uri="{FF2B5EF4-FFF2-40B4-BE49-F238E27FC236}">
                  <a16:creationId xmlns:a16="http://schemas.microsoft.com/office/drawing/2014/main" id="{49309956-57A1-41F8-9C3A-74DC8B1E4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123" y="2345557"/>
              <a:ext cx="43576" cy="4357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Rectangle 261">
              <a:extLst>
                <a:ext uri="{FF2B5EF4-FFF2-40B4-BE49-F238E27FC236}">
                  <a16:creationId xmlns:a16="http://schemas.microsoft.com/office/drawing/2014/main" id="{196CED9B-C451-43C2-8845-87C44E555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375" y="2345557"/>
              <a:ext cx="42020" cy="43576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Rectangle 262">
              <a:extLst>
                <a:ext uri="{FF2B5EF4-FFF2-40B4-BE49-F238E27FC236}">
                  <a16:creationId xmlns:a16="http://schemas.microsoft.com/office/drawing/2014/main" id="{FAC109AA-8AE0-4AAD-B9BC-5734072FE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071" y="2345557"/>
              <a:ext cx="42020" cy="4357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Rectangle 263">
              <a:extLst>
                <a:ext uri="{FF2B5EF4-FFF2-40B4-BE49-F238E27FC236}">
                  <a16:creationId xmlns:a16="http://schemas.microsoft.com/office/drawing/2014/main" id="{9B0A2A05-C5F2-4DB8-9F38-820ACAC17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89" y="2406252"/>
              <a:ext cx="42020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Rectangle 264">
              <a:extLst>
                <a:ext uri="{FF2B5EF4-FFF2-40B4-BE49-F238E27FC236}">
                  <a16:creationId xmlns:a16="http://schemas.microsoft.com/office/drawing/2014/main" id="{FEA9749D-AAEE-43CE-A5D6-B1BEB8EDB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428" y="2406252"/>
              <a:ext cx="43576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Rectangle 265">
              <a:extLst>
                <a:ext uri="{FF2B5EF4-FFF2-40B4-BE49-F238E27FC236}">
                  <a16:creationId xmlns:a16="http://schemas.microsoft.com/office/drawing/2014/main" id="{66E00465-DE7A-4C26-BE2D-B2E550EC2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123" y="2406252"/>
              <a:ext cx="43576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Rectangle 266">
              <a:extLst>
                <a:ext uri="{FF2B5EF4-FFF2-40B4-BE49-F238E27FC236}">
                  <a16:creationId xmlns:a16="http://schemas.microsoft.com/office/drawing/2014/main" id="{BFB2572B-4F9A-4E83-87B7-BA67B39EC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375" y="2406252"/>
              <a:ext cx="42020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Rectangle 267">
              <a:extLst>
                <a:ext uri="{FF2B5EF4-FFF2-40B4-BE49-F238E27FC236}">
                  <a16:creationId xmlns:a16="http://schemas.microsoft.com/office/drawing/2014/main" id="{41BC027B-DD7F-482E-B919-E894DEFFB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071" y="2406252"/>
              <a:ext cx="42020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Rectangle 268">
              <a:extLst>
                <a:ext uri="{FF2B5EF4-FFF2-40B4-BE49-F238E27FC236}">
                  <a16:creationId xmlns:a16="http://schemas.microsoft.com/office/drawing/2014/main" id="{705D2998-36C7-46AE-AEE1-AA9F301BF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89" y="2466948"/>
              <a:ext cx="42020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Rectangle 269">
              <a:extLst>
                <a:ext uri="{FF2B5EF4-FFF2-40B4-BE49-F238E27FC236}">
                  <a16:creationId xmlns:a16="http://schemas.microsoft.com/office/drawing/2014/main" id="{F7F6036A-3AF2-492F-9456-ACBAE0AC5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428" y="2466948"/>
              <a:ext cx="43576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Rectangle 270">
              <a:extLst>
                <a:ext uri="{FF2B5EF4-FFF2-40B4-BE49-F238E27FC236}">
                  <a16:creationId xmlns:a16="http://schemas.microsoft.com/office/drawing/2014/main" id="{F229CC4E-C091-4E75-BDC7-0A3A28510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123" y="2466948"/>
              <a:ext cx="43576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271">
              <a:extLst>
                <a:ext uri="{FF2B5EF4-FFF2-40B4-BE49-F238E27FC236}">
                  <a16:creationId xmlns:a16="http://schemas.microsoft.com/office/drawing/2014/main" id="{78A2B3B6-F040-4F76-8EA2-46896BA28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375" y="2466948"/>
              <a:ext cx="42020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Rectangle 272">
              <a:extLst>
                <a:ext uri="{FF2B5EF4-FFF2-40B4-BE49-F238E27FC236}">
                  <a16:creationId xmlns:a16="http://schemas.microsoft.com/office/drawing/2014/main" id="{AD5583C5-BDD4-4A5E-9F47-6CD0F3C7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071" y="2466948"/>
              <a:ext cx="42020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Rectangle 273">
              <a:extLst>
                <a:ext uri="{FF2B5EF4-FFF2-40B4-BE49-F238E27FC236}">
                  <a16:creationId xmlns:a16="http://schemas.microsoft.com/office/drawing/2014/main" id="{E5D0E082-2F90-48DA-90D5-8ABDCA443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9766" y="2466948"/>
              <a:ext cx="42020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Rectangle 274">
              <a:extLst>
                <a:ext uri="{FF2B5EF4-FFF2-40B4-BE49-F238E27FC236}">
                  <a16:creationId xmlns:a16="http://schemas.microsoft.com/office/drawing/2014/main" id="{6A88ADDA-32B3-4FAF-8A68-F2B6E1963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905" y="2466948"/>
              <a:ext cx="43576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Rectangle 275">
              <a:extLst>
                <a:ext uri="{FF2B5EF4-FFF2-40B4-BE49-F238E27FC236}">
                  <a16:creationId xmlns:a16="http://schemas.microsoft.com/office/drawing/2014/main" id="{D7046524-9150-4A66-BBD0-4D14D575C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89" y="2527643"/>
              <a:ext cx="42020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Rectangle 276">
              <a:extLst>
                <a:ext uri="{FF2B5EF4-FFF2-40B4-BE49-F238E27FC236}">
                  <a16:creationId xmlns:a16="http://schemas.microsoft.com/office/drawing/2014/main" id="{78A7C7AC-FC91-420B-B529-9C751B5B8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428" y="2527643"/>
              <a:ext cx="43576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Rectangle 277">
              <a:extLst>
                <a:ext uri="{FF2B5EF4-FFF2-40B4-BE49-F238E27FC236}">
                  <a16:creationId xmlns:a16="http://schemas.microsoft.com/office/drawing/2014/main" id="{74B06751-B284-4854-89A2-B9A943466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123" y="2527643"/>
              <a:ext cx="43576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Rectangle 278">
              <a:extLst>
                <a:ext uri="{FF2B5EF4-FFF2-40B4-BE49-F238E27FC236}">
                  <a16:creationId xmlns:a16="http://schemas.microsoft.com/office/drawing/2014/main" id="{1DD0DB4F-C946-4111-B21F-1F0DA9866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375" y="2527643"/>
              <a:ext cx="42020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Rectangle 279">
              <a:extLst>
                <a:ext uri="{FF2B5EF4-FFF2-40B4-BE49-F238E27FC236}">
                  <a16:creationId xmlns:a16="http://schemas.microsoft.com/office/drawing/2014/main" id="{28694320-CAA0-4AA0-B2F8-CDAE5D364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071" y="2527643"/>
              <a:ext cx="42020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Rectangle 280">
              <a:extLst>
                <a:ext uri="{FF2B5EF4-FFF2-40B4-BE49-F238E27FC236}">
                  <a16:creationId xmlns:a16="http://schemas.microsoft.com/office/drawing/2014/main" id="{E666C3AF-6E37-48E5-BA58-E4953A6BE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9766" y="2527643"/>
              <a:ext cx="42020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Rectangle 281">
              <a:extLst>
                <a:ext uri="{FF2B5EF4-FFF2-40B4-BE49-F238E27FC236}">
                  <a16:creationId xmlns:a16="http://schemas.microsoft.com/office/drawing/2014/main" id="{7CCBA50B-E7FE-4CA2-BF39-6A829B29B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905" y="2527643"/>
              <a:ext cx="43576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42011C2-14F3-42C3-AFC7-94A38F07F8A8}"/>
              </a:ext>
            </a:extLst>
          </p:cNvPr>
          <p:cNvSpPr/>
          <p:nvPr/>
        </p:nvSpPr>
        <p:spPr bwMode="auto">
          <a:xfrm>
            <a:off x="565051" y="2394427"/>
            <a:ext cx="2459156" cy="6199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146284" rIns="91427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+mn-lt"/>
                <a:cs typeface="Segoe UI Semibold"/>
              </a:rPr>
              <a:t>Define strategy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 Black"/>
                <a:cs typeface="Calibri" panose="020F0502020204030204"/>
              </a:rPr>
              <a:t>Define business justification and expected outcomes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 Black"/>
              <a:cs typeface="Calibri" panose="020F0502020204030204"/>
            </a:endParaRP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 Black"/>
                <a:cs typeface="Calibri" panose="020F0502020204030204"/>
              </a:rPr>
              <a:t>Understand motivations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Business outcomes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Business justification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Prioritize projects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FFB1BBF-40F5-4D64-B2D5-75C32B1A6330}"/>
              </a:ext>
            </a:extLst>
          </p:cNvPr>
          <p:cNvSpPr/>
          <p:nvPr/>
        </p:nvSpPr>
        <p:spPr bwMode="auto">
          <a:xfrm>
            <a:off x="3526429" y="2394427"/>
            <a:ext cx="2386573" cy="6199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146284" rIns="91427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Plan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Align actionable AML adoption plan to business outcomes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lt"/>
              <a:cs typeface="Calibri" panose="020F0502020204030204"/>
            </a:endParaRP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 Black"/>
                <a:cs typeface="Calibri" panose="020F0502020204030204"/>
              </a:rPr>
              <a:t>Digital estate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Initial organization alignment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Skills readiness plan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AML adoption plan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D35590E-6C1F-4F73-80C8-0D8C82EED93B}"/>
              </a:ext>
            </a:extLst>
          </p:cNvPr>
          <p:cNvSpPr/>
          <p:nvPr/>
        </p:nvSpPr>
        <p:spPr bwMode="auto">
          <a:xfrm>
            <a:off x="6356767" y="2394427"/>
            <a:ext cx="2276350" cy="6199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146284" rIns="91427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Ready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Prepare people, process and environment for change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lt"/>
              <a:cs typeface="Calibri" panose="020F0502020204030204"/>
            </a:endParaRP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 Black"/>
                <a:cs typeface="Calibri" panose="020F0502020204030204"/>
              </a:rPr>
              <a:t>AML readiness guide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First adoption project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Expand the blueprint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Best practices validation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ADD5485-B319-4F59-90CA-C7210EFE0F7D}"/>
              </a:ext>
            </a:extLst>
          </p:cNvPr>
          <p:cNvSpPr/>
          <p:nvPr/>
        </p:nvSpPr>
        <p:spPr bwMode="auto">
          <a:xfrm>
            <a:off x="9460883" y="2394427"/>
            <a:ext cx="2439594" cy="6199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146284" rIns="91427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Adopt</a:t>
            </a: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Migrate or Innovate</a:t>
            </a: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Implement desired changes across IT and business processes</a:t>
            </a: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Migrate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 Black"/>
                <a:cs typeface="Calibri" panose="020F0502020204030204"/>
              </a:rPr>
              <a:t>First project migration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Expanded scenarios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Best practices validation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Process improvements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lt"/>
              <a:cs typeface="Calibri" panose="020F0502020204030204"/>
            </a:endParaRP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Innovate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 Black"/>
                <a:cs typeface="Calibri" panose="020F0502020204030204"/>
              </a:rPr>
              <a:t>Innovation guide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Expanded scenarios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Best practices validation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Process improvements</a:t>
            </a: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lt"/>
              <a:cs typeface="Calibri" panose="020F0502020204030204"/>
            </a:endParaRP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45D8CED-B706-47E5-84B0-41613AEFEC70}"/>
              </a:ext>
            </a:extLst>
          </p:cNvPr>
          <p:cNvGrpSpPr/>
          <p:nvPr/>
        </p:nvGrpSpPr>
        <p:grpSpPr>
          <a:xfrm>
            <a:off x="2598205" y="2623207"/>
            <a:ext cx="810825" cy="106633"/>
            <a:chOff x="2460192" y="3319407"/>
            <a:chExt cx="810825" cy="106633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C0AB0F7-335B-4458-93FA-A566ED764CC8}"/>
                </a:ext>
              </a:extLst>
            </p:cNvPr>
            <p:cNvCxnSpPr>
              <a:cxnSpLocks/>
              <a:endCxn id="55" idx="1"/>
            </p:cNvCxnSpPr>
            <p:nvPr/>
          </p:nvCxnSpPr>
          <p:spPr>
            <a:xfrm>
              <a:off x="2460192" y="3372724"/>
              <a:ext cx="810825" cy="359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34">
              <a:extLst>
                <a:ext uri="{FF2B5EF4-FFF2-40B4-BE49-F238E27FC236}">
                  <a16:creationId xmlns:a16="http://schemas.microsoft.com/office/drawing/2014/main" id="{D274978F-2449-478B-8DEC-7FA65D212652}"/>
                </a:ext>
              </a:extLst>
            </p:cNvPr>
            <p:cNvSpPr/>
            <p:nvPr/>
          </p:nvSpPr>
          <p:spPr bwMode="auto">
            <a:xfrm rot="8100000">
              <a:off x="3143168" y="3319407"/>
              <a:ext cx="105615" cy="106633"/>
            </a:xfrm>
            <a:custGeom>
              <a:avLst/>
              <a:gdLst>
                <a:gd name="connsiteX0" fmla="*/ 0 w 266700"/>
                <a:gd name="connsiteY0" fmla="*/ 0 h 266700"/>
                <a:gd name="connsiteX1" fmla="*/ 266700 w 266700"/>
                <a:gd name="connsiteY1" fmla="*/ 0 h 266700"/>
                <a:gd name="connsiteX2" fmla="*/ 266700 w 266700"/>
                <a:gd name="connsiteY2" fmla="*/ 266700 h 266700"/>
                <a:gd name="connsiteX3" fmla="*/ 0 w 266700"/>
                <a:gd name="connsiteY3" fmla="*/ 266700 h 266700"/>
                <a:gd name="connsiteX4" fmla="*/ 0 w 266700"/>
                <a:gd name="connsiteY4" fmla="*/ 0 h 266700"/>
                <a:gd name="connsiteX0" fmla="*/ 266700 w 358140"/>
                <a:gd name="connsiteY0" fmla="*/ 266700 h 358140"/>
                <a:gd name="connsiteX1" fmla="*/ 0 w 358140"/>
                <a:gd name="connsiteY1" fmla="*/ 266700 h 358140"/>
                <a:gd name="connsiteX2" fmla="*/ 0 w 358140"/>
                <a:gd name="connsiteY2" fmla="*/ 0 h 358140"/>
                <a:gd name="connsiteX3" fmla="*/ 266700 w 358140"/>
                <a:gd name="connsiteY3" fmla="*/ 0 h 358140"/>
                <a:gd name="connsiteX4" fmla="*/ 358140 w 358140"/>
                <a:gd name="connsiteY4" fmla="*/ 358140 h 358140"/>
                <a:gd name="connsiteX0" fmla="*/ 266700 w 266700"/>
                <a:gd name="connsiteY0" fmla="*/ 266700 h 266700"/>
                <a:gd name="connsiteX1" fmla="*/ 0 w 266700"/>
                <a:gd name="connsiteY1" fmla="*/ 266700 h 266700"/>
                <a:gd name="connsiteX2" fmla="*/ 0 w 266700"/>
                <a:gd name="connsiteY2" fmla="*/ 0 h 266700"/>
                <a:gd name="connsiteX3" fmla="*/ 266700 w 266700"/>
                <a:gd name="connsiteY3" fmla="*/ 0 h 266700"/>
                <a:gd name="connsiteX0" fmla="*/ 0 w 266700"/>
                <a:gd name="connsiteY0" fmla="*/ 266700 h 266700"/>
                <a:gd name="connsiteX1" fmla="*/ 0 w 266700"/>
                <a:gd name="connsiteY1" fmla="*/ 0 h 266700"/>
                <a:gd name="connsiteX2" fmla="*/ 266700 w 266700"/>
                <a:gd name="connsiteY2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0" y="0"/>
                  </a:lnTo>
                  <a:lnTo>
                    <a:pt x="266700" y="0"/>
                  </a:lnTo>
                </a:path>
              </a:pathLst>
            </a:custGeom>
            <a:ln w="28575">
              <a:solidFill>
                <a:schemeClr val="accent2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7EA64D8-DFB1-4C7A-843C-68E82E3401C6}"/>
              </a:ext>
            </a:extLst>
          </p:cNvPr>
          <p:cNvGrpSpPr/>
          <p:nvPr/>
        </p:nvGrpSpPr>
        <p:grpSpPr>
          <a:xfrm>
            <a:off x="4192948" y="2623208"/>
            <a:ext cx="1720055" cy="106633"/>
            <a:chOff x="4054935" y="3319408"/>
            <a:chExt cx="1720055" cy="106633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579F175-709C-4946-A630-3A3EDE0D0253}"/>
                </a:ext>
              </a:extLst>
            </p:cNvPr>
            <p:cNvCxnSpPr>
              <a:cxnSpLocks/>
            </p:cNvCxnSpPr>
            <p:nvPr/>
          </p:nvCxnSpPr>
          <p:spPr>
            <a:xfrm>
              <a:off x="4054935" y="3372724"/>
              <a:ext cx="1720055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34">
              <a:extLst>
                <a:ext uri="{FF2B5EF4-FFF2-40B4-BE49-F238E27FC236}">
                  <a16:creationId xmlns:a16="http://schemas.microsoft.com/office/drawing/2014/main" id="{8AED3854-7EE8-4768-9CD3-F375A3AD397C}"/>
                </a:ext>
              </a:extLst>
            </p:cNvPr>
            <p:cNvSpPr/>
            <p:nvPr/>
          </p:nvSpPr>
          <p:spPr bwMode="auto">
            <a:xfrm rot="8100000">
              <a:off x="5658501" y="3319408"/>
              <a:ext cx="105615" cy="106633"/>
            </a:xfrm>
            <a:custGeom>
              <a:avLst/>
              <a:gdLst>
                <a:gd name="connsiteX0" fmla="*/ 0 w 266700"/>
                <a:gd name="connsiteY0" fmla="*/ 0 h 266700"/>
                <a:gd name="connsiteX1" fmla="*/ 266700 w 266700"/>
                <a:gd name="connsiteY1" fmla="*/ 0 h 266700"/>
                <a:gd name="connsiteX2" fmla="*/ 266700 w 266700"/>
                <a:gd name="connsiteY2" fmla="*/ 266700 h 266700"/>
                <a:gd name="connsiteX3" fmla="*/ 0 w 266700"/>
                <a:gd name="connsiteY3" fmla="*/ 266700 h 266700"/>
                <a:gd name="connsiteX4" fmla="*/ 0 w 266700"/>
                <a:gd name="connsiteY4" fmla="*/ 0 h 266700"/>
                <a:gd name="connsiteX0" fmla="*/ 266700 w 358140"/>
                <a:gd name="connsiteY0" fmla="*/ 266700 h 358140"/>
                <a:gd name="connsiteX1" fmla="*/ 0 w 358140"/>
                <a:gd name="connsiteY1" fmla="*/ 266700 h 358140"/>
                <a:gd name="connsiteX2" fmla="*/ 0 w 358140"/>
                <a:gd name="connsiteY2" fmla="*/ 0 h 358140"/>
                <a:gd name="connsiteX3" fmla="*/ 266700 w 358140"/>
                <a:gd name="connsiteY3" fmla="*/ 0 h 358140"/>
                <a:gd name="connsiteX4" fmla="*/ 358140 w 358140"/>
                <a:gd name="connsiteY4" fmla="*/ 358140 h 358140"/>
                <a:gd name="connsiteX0" fmla="*/ 266700 w 266700"/>
                <a:gd name="connsiteY0" fmla="*/ 266700 h 266700"/>
                <a:gd name="connsiteX1" fmla="*/ 0 w 266700"/>
                <a:gd name="connsiteY1" fmla="*/ 266700 h 266700"/>
                <a:gd name="connsiteX2" fmla="*/ 0 w 266700"/>
                <a:gd name="connsiteY2" fmla="*/ 0 h 266700"/>
                <a:gd name="connsiteX3" fmla="*/ 266700 w 266700"/>
                <a:gd name="connsiteY3" fmla="*/ 0 h 266700"/>
                <a:gd name="connsiteX0" fmla="*/ 0 w 266700"/>
                <a:gd name="connsiteY0" fmla="*/ 266700 h 266700"/>
                <a:gd name="connsiteX1" fmla="*/ 0 w 266700"/>
                <a:gd name="connsiteY1" fmla="*/ 0 h 266700"/>
                <a:gd name="connsiteX2" fmla="*/ 266700 w 266700"/>
                <a:gd name="connsiteY2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0" y="0"/>
                  </a:lnTo>
                  <a:lnTo>
                    <a:pt x="266700" y="0"/>
                  </a:ln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999B474-E540-4294-A727-532A5B431FA7}"/>
              </a:ext>
            </a:extLst>
          </p:cNvPr>
          <p:cNvGrpSpPr/>
          <p:nvPr/>
        </p:nvGrpSpPr>
        <p:grpSpPr>
          <a:xfrm>
            <a:off x="7547428" y="2623208"/>
            <a:ext cx="1634612" cy="106633"/>
            <a:chOff x="7409415" y="3319408"/>
            <a:chExt cx="1634612" cy="106633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C3DE9B4-45BE-433A-A86D-5F3624D6F456}"/>
                </a:ext>
              </a:extLst>
            </p:cNvPr>
            <p:cNvCxnSpPr>
              <a:cxnSpLocks/>
            </p:cNvCxnSpPr>
            <p:nvPr/>
          </p:nvCxnSpPr>
          <p:spPr>
            <a:xfrm>
              <a:off x="7409415" y="3372724"/>
              <a:ext cx="1634612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34">
              <a:extLst>
                <a:ext uri="{FF2B5EF4-FFF2-40B4-BE49-F238E27FC236}">
                  <a16:creationId xmlns:a16="http://schemas.microsoft.com/office/drawing/2014/main" id="{2B8D5606-971A-43D4-AEC0-783E7347CECD}"/>
                </a:ext>
              </a:extLst>
            </p:cNvPr>
            <p:cNvSpPr/>
            <p:nvPr/>
          </p:nvSpPr>
          <p:spPr bwMode="auto">
            <a:xfrm rot="8100000">
              <a:off x="8927539" y="3319408"/>
              <a:ext cx="105615" cy="106633"/>
            </a:xfrm>
            <a:custGeom>
              <a:avLst/>
              <a:gdLst>
                <a:gd name="connsiteX0" fmla="*/ 0 w 266700"/>
                <a:gd name="connsiteY0" fmla="*/ 0 h 266700"/>
                <a:gd name="connsiteX1" fmla="*/ 266700 w 266700"/>
                <a:gd name="connsiteY1" fmla="*/ 0 h 266700"/>
                <a:gd name="connsiteX2" fmla="*/ 266700 w 266700"/>
                <a:gd name="connsiteY2" fmla="*/ 266700 h 266700"/>
                <a:gd name="connsiteX3" fmla="*/ 0 w 266700"/>
                <a:gd name="connsiteY3" fmla="*/ 266700 h 266700"/>
                <a:gd name="connsiteX4" fmla="*/ 0 w 266700"/>
                <a:gd name="connsiteY4" fmla="*/ 0 h 266700"/>
                <a:gd name="connsiteX0" fmla="*/ 266700 w 358140"/>
                <a:gd name="connsiteY0" fmla="*/ 266700 h 358140"/>
                <a:gd name="connsiteX1" fmla="*/ 0 w 358140"/>
                <a:gd name="connsiteY1" fmla="*/ 266700 h 358140"/>
                <a:gd name="connsiteX2" fmla="*/ 0 w 358140"/>
                <a:gd name="connsiteY2" fmla="*/ 0 h 358140"/>
                <a:gd name="connsiteX3" fmla="*/ 266700 w 358140"/>
                <a:gd name="connsiteY3" fmla="*/ 0 h 358140"/>
                <a:gd name="connsiteX4" fmla="*/ 358140 w 358140"/>
                <a:gd name="connsiteY4" fmla="*/ 358140 h 358140"/>
                <a:gd name="connsiteX0" fmla="*/ 266700 w 266700"/>
                <a:gd name="connsiteY0" fmla="*/ 266700 h 266700"/>
                <a:gd name="connsiteX1" fmla="*/ 0 w 266700"/>
                <a:gd name="connsiteY1" fmla="*/ 266700 h 266700"/>
                <a:gd name="connsiteX2" fmla="*/ 0 w 266700"/>
                <a:gd name="connsiteY2" fmla="*/ 0 h 266700"/>
                <a:gd name="connsiteX3" fmla="*/ 266700 w 266700"/>
                <a:gd name="connsiteY3" fmla="*/ 0 h 266700"/>
                <a:gd name="connsiteX0" fmla="*/ 0 w 266700"/>
                <a:gd name="connsiteY0" fmla="*/ 266700 h 266700"/>
                <a:gd name="connsiteX1" fmla="*/ 0 w 266700"/>
                <a:gd name="connsiteY1" fmla="*/ 0 h 266700"/>
                <a:gd name="connsiteX2" fmla="*/ 266700 w 266700"/>
                <a:gd name="connsiteY2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0" y="0"/>
                  </a:lnTo>
                  <a:lnTo>
                    <a:pt x="266700" y="0"/>
                  </a:ln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2" name="Group 61" descr="file, paper, sheet">
            <a:extLst>
              <a:ext uri="{FF2B5EF4-FFF2-40B4-BE49-F238E27FC236}">
                <a16:creationId xmlns:a16="http://schemas.microsoft.com/office/drawing/2014/main" id="{6711D8A6-0093-4E77-8C42-A386CBBF44C6}"/>
              </a:ext>
            </a:extLst>
          </p:cNvPr>
          <p:cNvGrpSpPr/>
          <p:nvPr/>
        </p:nvGrpSpPr>
        <p:grpSpPr>
          <a:xfrm>
            <a:off x="3771464" y="1975575"/>
            <a:ext cx="337935" cy="418851"/>
            <a:chOff x="8018464" y="4649789"/>
            <a:chExt cx="225425" cy="279400"/>
          </a:xfrm>
        </p:grpSpPr>
        <p:sp>
          <p:nvSpPr>
            <p:cNvPr id="63" name="Freeform 88">
              <a:extLst>
                <a:ext uri="{FF2B5EF4-FFF2-40B4-BE49-F238E27FC236}">
                  <a16:creationId xmlns:a16="http://schemas.microsoft.com/office/drawing/2014/main" id="{3F939AAA-721A-4A32-AADB-7B15278A1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8464" y="4649789"/>
              <a:ext cx="225425" cy="279400"/>
            </a:xfrm>
            <a:custGeom>
              <a:avLst/>
              <a:gdLst>
                <a:gd name="T0" fmla="*/ 52 w 142"/>
                <a:gd name="T1" fmla="*/ 0 h 176"/>
                <a:gd name="T2" fmla="*/ 0 w 142"/>
                <a:gd name="T3" fmla="*/ 52 h 176"/>
                <a:gd name="T4" fmla="*/ 0 w 142"/>
                <a:gd name="T5" fmla="*/ 176 h 176"/>
                <a:gd name="T6" fmla="*/ 142 w 142"/>
                <a:gd name="T7" fmla="*/ 176 h 176"/>
                <a:gd name="T8" fmla="*/ 142 w 142"/>
                <a:gd name="T9" fmla="*/ 0 h 176"/>
                <a:gd name="T10" fmla="*/ 52 w 142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" h="176">
                  <a:moveTo>
                    <a:pt x="52" y="0"/>
                  </a:moveTo>
                  <a:lnTo>
                    <a:pt x="0" y="52"/>
                  </a:lnTo>
                  <a:lnTo>
                    <a:pt x="0" y="176"/>
                  </a:lnTo>
                  <a:lnTo>
                    <a:pt x="142" y="176"/>
                  </a:lnTo>
                  <a:lnTo>
                    <a:pt x="14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 89">
              <a:extLst>
                <a:ext uri="{FF2B5EF4-FFF2-40B4-BE49-F238E27FC236}">
                  <a16:creationId xmlns:a16="http://schemas.microsoft.com/office/drawing/2014/main" id="{83127670-968A-4F81-A0E0-09EA2B31E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8464" y="4649789"/>
              <a:ext cx="82550" cy="82550"/>
            </a:xfrm>
            <a:custGeom>
              <a:avLst/>
              <a:gdLst>
                <a:gd name="T0" fmla="*/ 52 w 52"/>
                <a:gd name="T1" fmla="*/ 52 h 52"/>
                <a:gd name="T2" fmla="*/ 0 w 52"/>
                <a:gd name="T3" fmla="*/ 52 h 52"/>
                <a:gd name="T4" fmla="*/ 52 w 52"/>
                <a:gd name="T5" fmla="*/ 0 h 52"/>
                <a:gd name="T6" fmla="*/ 52 w 52"/>
                <a:gd name="T7" fmla="*/ 0 h 52"/>
                <a:gd name="T8" fmla="*/ 52 w 52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52" y="52"/>
                  </a:moveTo>
                  <a:lnTo>
                    <a:pt x="0" y="52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Line 90">
              <a:extLst>
                <a:ext uri="{FF2B5EF4-FFF2-40B4-BE49-F238E27FC236}">
                  <a16:creationId xmlns:a16="http://schemas.microsoft.com/office/drawing/2014/main" id="{69B7821F-975F-45ED-AB3F-F832A5B324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7201" y="4795839"/>
              <a:ext cx="106363" cy="0"/>
            </a:xfrm>
            <a:prstGeom prst="line">
              <a:avLst/>
            </a:prstGeom>
            <a:noFill/>
            <a:ln w="174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Line 91">
              <a:extLst>
                <a:ext uri="{FF2B5EF4-FFF2-40B4-BE49-F238E27FC236}">
                  <a16:creationId xmlns:a16="http://schemas.microsoft.com/office/drawing/2014/main" id="{80E971A3-CF9B-4770-A435-EEFE8B92AF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7201" y="4849814"/>
              <a:ext cx="106363" cy="0"/>
            </a:xfrm>
            <a:prstGeom prst="line">
              <a:avLst/>
            </a:prstGeom>
            <a:noFill/>
            <a:ln w="174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7" name="Group 152" descr="check, approve">
            <a:extLst>
              <a:ext uri="{FF2B5EF4-FFF2-40B4-BE49-F238E27FC236}">
                <a16:creationId xmlns:a16="http://schemas.microsoft.com/office/drawing/2014/main" id="{AEACED1D-8592-43E7-9BD4-B794F25EC6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96441" y="1943752"/>
            <a:ext cx="477541" cy="475887"/>
            <a:chOff x="4560" y="2506"/>
            <a:chExt cx="289" cy="288"/>
          </a:xfrm>
        </p:grpSpPr>
        <p:sp>
          <p:nvSpPr>
            <p:cNvPr id="68" name="AutoShape 151">
              <a:extLst>
                <a:ext uri="{FF2B5EF4-FFF2-40B4-BE49-F238E27FC236}">
                  <a16:creationId xmlns:a16="http://schemas.microsoft.com/office/drawing/2014/main" id="{2FD760A8-CF6D-42C7-9295-BB3CEA25376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560" y="2506"/>
              <a:ext cx="28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Oval 153">
              <a:extLst>
                <a:ext uri="{FF2B5EF4-FFF2-40B4-BE49-F238E27FC236}">
                  <a16:creationId xmlns:a16="http://schemas.microsoft.com/office/drawing/2014/main" id="{797B4778-6972-456D-87F7-EF10C710D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" y="2557"/>
              <a:ext cx="185" cy="185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Freeform 154">
              <a:extLst>
                <a:ext uri="{FF2B5EF4-FFF2-40B4-BE49-F238E27FC236}">
                  <a16:creationId xmlns:a16="http://schemas.microsoft.com/office/drawing/2014/main" id="{7DB273BC-5699-48D3-84F4-7079F7283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7" y="2605"/>
              <a:ext cx="110" cy="90"/>
            </a:xfrm>
            <a:custGeom>
              <a:avLst/>
              <a:gdLst>
                <a:gd name="T0" fmla="*/ 110 w 110"/>
                <a:gd name="T1" fmla="*/ 12 h 90"/>
                <a:gd name="T2" fmla="*/ 98 w 110"/>
                <a:gd name="T3" fmla="*/ 0 h 90"/>
                <a:gd name="T4" fmla="*/ 33 w 110"/>
                <a:gd name="T5" fmla="*/ 65 h 90"/>
                <a:gd name="T6" fmla="*/ 14 w 110"/>
                <a:gd name="T7" fmla="*/ 45 h 90"/>
                <a:gd name="T8" fmla="*/ 0 w 110"/>
                <a:gd name="T9" fmla="*/ 57 h 90"/>
                <a:gd name="T10" fmla="*/ 33 w 110"/>
                <a:gd name="T11" fmla="*/ 90 h 90"/>
                <a:gd name="T12" fmla="*/ 110 w 110"/>
                <a:gd name="T1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90">
                  <a:moveTo>
                    <a:pt x="110" y="12"/>
                  </a:moveTo>
                  <a:lnTo>
                    <a:pt x="98" y="0"/>
                  </a:lnTo>
                  <a:lnTo>
                    <a:pt x="33" y="65"/>
                  </a:lnTo>
                  <a:lnTo>
                    <a:pt x="14" y="45"/>
                  </a:lnTo>
                  <a:lnTo>
                    <a:pt x="0" y="57"/>
                  </a:lnTo>
                  <a:lnTo>
                    <a:pt x="33" y="90"/>
                  </a:lnTo>
                  <a:lnTo>
                    <a:pt x="110" y="1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reeform 155">
              <a:extLst>
                <a:ext uri="{FF2B5EF4-FFF2-40B4-BE49-F238E27FC236}">
                  <a16:creationId xmlns:a16="http://schemas.microsoft.com/office/drawing/2014/main" id="{07B9566F-53FE-419F-9D87-285292EEA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0" y="2658"/>
              <a:ext cx="59" cy="88"/>
            </a:xfrm>
            <a:custGeom>
              <a:avLst/>
              <a:gdLst>
                <a:gd name="T0" fmla="*/ 14 w 39"/>
                <a:gd name="T1" fmla="*/ 59 h 59"/>
                <a:gd name="T2" fmla="*/ 39 w 39"/>
                <a:gd name="T3" fmla="*/ 0 h 59"/>
                <a:gd name="T4" fmla="*/ 19 w 39"/>
                <a:gd name="T5" fmla="*/ 0 h 59"/>
                <a:gd name="T6" fmla="*/ 0 w 39"/>
                <a:gd name="T7" fmla="*/ 45 h 59"/>
                <a:gd name="T8" fmla="*/ 14 w 39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9">
                  <a:moveTo>
                    <a:pt x="14" y="59"/>
                  </a:moveTo>
                  <a:cubicBezTo>
                    <a:pt x="28" y="43"/>
                    <a:pt x="37" y="23"/>
                    <a:pt x="3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17"/>
                    <a:pt x="11" y="33"/>
                    <a:pt x="0" y="45"/>
                  </a:cubicBezTo>
                  <a:lnTo>
                    <a:pt x="14" y="59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 156">
              <a:extLst>
                <a:ext uri="{FF2B5EF4-FFF2-40B4-BE49-F238E27FC236}">
                  <a16:creationId xmlns:a16="http://schemas.microsoft.com/office/drawing/2014/main" id="{2E45FA03-F0CD-4318-ACA1-B71E9BFEE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0" y="2554"/>
              <a:ext cx="59" cy="89"/>
            </a:xfrm>
            <a:custGeom>
              <a:avLst/>
              <a:gdLst>
                <a:gd name="T0" fmla="*/ 25 w 39"/>
                <a:gd name="T1" fmla="*/ 0 h 59"/>
                <a:gd name="T2" fmla="*/ 0 w 39"/>
                <a:gd name="T3" fmla="*/ 59 h 59"/>
                <a:gd name="T4" fmla="*/ 21 w 39"/>
                <a:gd name="T5" fmla="*/ 59 h 59"/>
                <a:gd name="T6" fmla="*/ 39 w 39"/>
                <a:gd name="T7" fmla="*/ 14 h 59"/>
                <a:gd name="T8" fmla="*/ 25 w 39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9">
                  <a:moveTo>
                    <a:pt x="25" y="0"/>
                  </a:moveTo>
                  <a:cubicBezTo>
                    <a:pt x="10" y="16"/>
                    <a:pt x="1" y="36"/>
                    <a:pt x="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42"/>
                    <a:pt x="29" y="27"/>
                    <a:pt x="39" y="14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reeform 157">
              <a:extLst>
                <a:ext uri="{FF2B5EF4-FFF2-40B4-BE49-F238E27FC236}">
                  <a16:creationId xmlns:a16="http://schemas.microsoft.com/office/drawing/2014/main" id="{363A26A8-7BE2-412E-ADCB-515508695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" y="2736"/>
              <a:ext cx="89" cy="58"/>
            </a:xfrm>
            <a:custGeom>
              <a:avLst/>
              <a:gdLst>
                <a:gd name="T0" fmla="*/ 0 w 59"/>
                <a:gd name="T1" fmla="*/ 15 h 39"/>
                <a:gd name="T2" fmla="*/ 59 w 59"/>
                <a:gd name="T3" fmla="*/ 39 h 39"/>
                <a:gd name="T4" fmla="*/ 59 w 59"/>
                <a:gd name="T5" fmla="*/ 19 h 39"/>
                <a:gd name="T6" fmla="*/ 14 w 59"/>
                <a:gd name="T7" fmla="*/ 0 h 39"/>
                <a:gd name="T8" fmla="*/ 0 w 59"/>
                <a:gd name="T9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9">
                  <a:moveTo>
                    <a:pt x="0" y="15"/>
                  </a:moveTo>
                  <a:cubicBezTo>
                    <a:pt x="16" y="29"/>
                    <a:pt x="36" y="38"/>
                    <a:pt x="59" y="3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42" y="18"/>
                    <a:pt x="26" y="11"/>
                    <a:pt x="14" y="0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reeform 158">
              <a:extLst>
                <a:ext uri="{FF2B5EF4-FFF2-40B4-BE49-F238E27FC236}">
                  <a16:creationId xmlns:a16="http://schemas.microsoft.com/office/drawing/2014/main" id="{D41362A0-642B-4682-BCD2-190B699AA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0" y="2658"/>
              <a:ext cx="59" cy="88"/>
            </a:xfrm>
            <a:custGeom>
              <a:avLst/>
              <a:gdLst>
                <a:gd name="T0" fmla="*/ 0 w 39"/>
                <a:gd name="T1" fmla="*/ 0 h 59"/>
                <a:gd name="T2" fmla="*/ 25 w 39"/>
                <a:gd name="T3" fmla="*/ 59 h 59"/>
                <a:gd name="T4" fmla="*/ 39 w 39"/>
                <a:gd name="T5" fmla="*/ 45 h 59"/>
                <a:gd name="T6" fmla="*/ 21 w 39"/>
                <a:gd name="T7" fmla="*/ 0 h 59"/>
                <a:gd name="T8" fmla="*/ 0 w 39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9">
                  <a:moveTo>
                    <a:pt x="0" y="0"/>
                  </a:moveTo>
                  <a:cubicBezTo>
                    <a:pt x="1" y="23"/>
                    <a:pt x="10" y="44"/>
                    <a:pt x="25" y="59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28" y="33"/>
                    <a:pt x="22" y="17"/>
                    <a:pt x="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reeform 159">
              <a:extLst>
                <a:ext uri="{FF2B5EF4-FFF2-40B4-BE49-F238E27FC236}">
                  <a16:creationId xmlns:a16="http://schemas.microsoft.com/office/drawing/2014/main" id="{EB30761A-E0CB-444C-BA67-E280484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0" y="2554"/>
              <a:ext cx="59" cy="89"/>
            </a:xfrm>
            <a:custGeom>
              <a:avLst/>
              <a:gdLst>
                <a:gd name="T0" fmla="*/ 14 w 39"/>
                <a:gd name="T1" fmla="*/ 0 h 59"/>
                <a:gd name="T2" fmla="*/ 0 w 39"/>
                <a:gd name="T3" fmla="*/ 14 h 59"/>
                <a:gd name="T4" fmla="*/ 19 w 39"/>
                <a:gd name="T5" fmla="*/ 59 h 59"/>
                <a:gd name="T6" fmla="*/ 39 w 39"/>
                <a:gd name="T7" fmla="*/ 59 h 59"/>
                <a:gd name="T8" fmla="*/ 14 w 39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9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1" y="26"/>
                    <a:pt x="18" y="42"/>
                    <a:pt x="19" y="59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7" y="37"/>
                    <a:pt x="28" y="16"/>
                    <a:pt x="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 160">
              <a:extLst>
                <a:ext uri="{FF2B5EF4-FFF2-40B4-BE49-F238E27FC236}">
                  <a16:creationId xmlns:a16="http://schemas.microsoft.com/office/drawing/2014/main" id="{ABD78E5C-7132-42C5-A05B-7EBFABC43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2" y="2736"/>
              <a:ext cx="89" cy="58"/>
            </a:xfrm>
            <a:custGeom>
              <a:avLst/>
              <a:gdLst>
                <a:gd name="T0" fmla="*/ 0 w 59"/>
                <a:gd name="T1" fmla="*/ 39 h 39"/>
                <a:gd name="T2" fmla="*/ 59 w 59"/>
                <a:gd name="T3" fmla="*/ 14 h 39"/>
                <a:gd name="T4" fmla="*/ 45 w 59"/>
                <a:gd name="T5" fmla="*/ 0 h 39"/>
                <a:gd name="T6" fmla="*/ 0 w 59"/>
                <a:gd name="T7" fmla="*/ 19 h 39"/>
                <a:gd name="T8" fmla="*/ 0 w 5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9">
                  <a:moveTo>
                    <a:pt x="0" y="39"/>
                  </a:moveTo>
                  <a:cubicBezTo>
                    <a:pt x="23" y="38"/>
                    <a:pt x="43" y="29"/>
                    <a:pt x="59" y="1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3" y="11"/>
                    <a:pt x="17" y="18"/>
                    <a:pt x="0" y="19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Freeform 161">
              <a:extLst>
                <a:ext uri="{FF2B5EF4-FFF2-40B4-BE49-F238E27FC236}">
                  <a16:creationId xmlns:a16="http://schemas.microsoft.com/office/drawing/2014/main" id="{18734805-0915-478D-92D9-3975237A9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2" y="2508"/>
              <a:ext cx="89" cy="57"/>
            </a:xfrm>
            <a:custGeom>
              <a:avLst/>
              <a:gdLst>
                <a:gd name="T0" fmla="*/ 0 w 59"/>
                <a:gd name="T1" fmla="*/ 0 h 38"/>
                <a:gd name="T2" fmla="*/ 0 w 59"/>
                <a:gd name="T3" fmla="*/ 20 h 38"/>
                <a:gd name="T4" fmla="*/ 45 w 59"/>
                <a:gd name="T5" fmla="*/ 38 h 38"/>
                <a:gd name="T6" fmla="*/ 59 w 59"/>
                <a:gd name="T7" fmla="*/ 24 h 38"/>
                <a:gd name="T8" fmla="*/ 0 w 5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8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17" y="21"/>
                    <a:pt x="33" y="28"/>
                    <a:pt x="45" y="38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43" y="10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reeform 162">
              <a:extLst>
                <a:ext uri="{FF2B5EF4-FFF2-40B4-BE49-F238E27FC236}">
                  <a16:creationId xmlns:a16="http://schemas.microsoft.com/office/drawing/2014/main" id="{2156A3A6-AE36-4DC7-AA7A-A449A6D1A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" y="2508"/>
              <a:ext cx="89" cy="57"/>
            </a:xfrm>
            <a:custGeom>
              <a:avLst/>
              <a:gdLst>
                <a:gd name="T0" fmla="*/ 59 w 59"/>
                <a:gd name="T1" fmla="*/ 0 h 38"/>
                <a:gd name="T2" fmla="*/ 0 w 59"/>
                <a:gd name="T3" fmla="*/ 24 h 38"/>
                <a:gd name="T4" fmla="*/ 14 w 59"/>
                <a:gd name="T5" fmla="*/ 38 h 38"/>
                <a:gd name="T6" fmla="*/ 59 w 59"/>
                <a:gd name="T7" fmla="*/ 20 h 38"/>
                <a:gd name="T8" fmla="*/ 59 w 5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8">
                  <a:moveTo>
                    <a:pt x="59" y="0"/>
                  </a:moveTo>
                  <a:cubicBezTo>
                    <a:pt x="36" y="1"/>
                    <a:pt x="16" y="10"/>
                    <a:pt x="0" y="24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27" y="28"/>
                    <a:pt x="42" y="21"/>
                    <a:pt x="59" y="20"/>
                  </a:cubicBezTo>
                  <a:cubicBezTo>
                    <a:pt x="59" y="0"/>
                    <a:pt x="59" y="0"/>
                    <a:pt x="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9" name="Graphic 397" descr="deposit, pricing import">
            <a:extLst>
              <a:ext uri="{FF2B5EF4-FFF2-40B4-BE49-F238E27FC236}">
                <a16:creationId xmlns:a16="http://schemas.microsoft.com/office/drawing/2014/main" id="{301E81E1-40C9-4A04-A873-23068D2C0153}"/>
              </a:ext>
            </a:extLst>
          </p:cNvPr>
          <p:cNvGrpSpPr/>
          <p:nvPr/>
        </p:nvGrpSpPr>
        <p:grpSpPr>
          <a:xfrm>
            <a:off x="9634801" y="1979566"/>
            <a:ext cx="406581" cy="406860"/>
            <a:chOff x="1698211" y="3041569"/>
            <a:chExt cx="417847" cy="418136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8284CE-9A6E-4A2C-A3B3-2B0939A37E2E}"/>
                </a:ext>
              </a:extLst>
            </p:cNvPr>
            <p:cNvSpPr/>
            <p:nvPr/>
          </p:nvSpPr>
          <p:spPr>
            <a:xfrm>
              <a:off x="1765022" y="3109407"/>
              <a:ext cx="287270" cy="287270"/>
            </a:xfrm>
            <a:custGeom>
              <a:avLst/>
              <a:gdLst>
                <a:gd name="connsiteX0" fmla="*/ 286511 w 287270"/>
                <a:gd name="connsiteY0" fmla="*/ 1481 h 287270"/>
                <a:gd name="connsiteX1" fmla="*/ 1481 w 287270"/>
                <a:gd name="connsiteY1" fmla="*/ 1481 h 287270"/>
                <a:gd name="connsiteX2" fmla="*/ 1481 w 287270"/>
                <a:gd name="connsiteY2" fmla="*/ 286511 h 287270"/>
                <a:gd name="connsiteX3" fmla="*/ 286511 w 287270"/>
                <a:gd name="connsiteY3" fmla="*/ 286511 h 287270"/>
                <a:gd name="connsiteX4" fmla="*/ 286511 w 287270"/>
                <a:gd name="connsiteY4" fmla="*/ 1481 h 28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270" h="287270">
                  <a:moveTo>
                    <a:pt x="286511" y="1481"/>
                  </a:moveTo>
                  <a:lnTo>
                    <a:pt x="1481" y="1481"/>
                  </a:lnTo>
                  <a:lnTo>
                    <a:pt x="1481" y="286511"/>
                  </a:lnTo>
                  <a:lnTo>
                    <a:pt x="286511" y="286511"/>
                  </a:lnTo>
                  <a:lnTo>
                    <a:pt x="286511" y="1481"/>
                  </a:lnTo>
                  <a:close/>
                </a:path>
              </a:pathLst>
            </a:custGeom>
            <a:solidFill>
              <a:schemeClr val="accent5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93FB103-59CC-49B0-9533-BFD9A4996AB4}"/>
                </a:ext>
              </a:extLst>
            </p:cNvPr>
            <p:cNvSpPr/>
            <p:nvPr/>
          </p:nvSpPr>
          <p:spPr>
            <a:xfrm>
              <a:off x="1698211" y="3041858"/>
              <a:ext cx="417847" cy="417847"/>
            </a:xfrm>
            <a:custGeom>
              <a:avLst/>
              <a:gdLst>
                <a:gd name="connsiteX0" fmla="*/ 374471 w 417847"/>
                <a:gd name="connsiteY0" fmla="*/ 199136 h 417847"/>
                <a:gd name="connsiteX1" fmla="*/ 374471 w 417847"/>
                <a:gd name="connsiteY1" fmla="*/ 374690 h 417847"/>
                <a:gd name="connsiteX2" fmla="*/ 45095 w 417847"/>
                <a:gd name="connsiteY2" fmla="*/ 374690 h 417847"/>
                <a:gd name="connsiteX3" fmla="*/ 45095 w 417847"/>
                <a:gd name="connsiteY3" fmla="*/ 45242 h 417847"/>
                <a:gd name="connsiteX4" fmla="*/ 155155 w 417847"/>
                <a:gd name="connsiteY4" fmla="*/ 45242 h 417847"/>
                <a:gd name="connsiteX5" fmla="*/ 155155 w 417847"/>
                <a:gd name="connsiteY5" fmla="*/ 1481 h 417847"/>
                <a:gd name="connsiteX6" fmla="*/ 1554 w 417847"/>
                <a:gd name="connsiteY6" fmla="*/ 1773 h 417847"/>
                <a:gd name="connsiteX7" fmla="*/ 1481 w 417847"/>
                <a:gd name="connsiteY7" fmla="*/ 419037 h 417847"/>
                <a:gd name="connsiteX8" fmla="*/ 418451 w 417847"/>
                <a:gd name="connsiteY8" fmla="*/ 418744 h 417847"/>
                <a:gd name="connsiteX9" fmla="*/ 418451 w 417847"/>
                <a:gd name="connsiteY9" fmla="*/ 199136 h 417847"/>
                <a:gd name="connsiteX10" fmla="*/ 374471 w 417847"/>
                <a:gd name="connsiteY10" fmla="*/ 199136 h 41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7847" h="417847">
                  <a:moveTo>
                    <a:pt x="374471" y="199136"/>
                  </a:moveTo>
                  <a:lnTo>
                    <a:pt x="374471" y="374690"/>
                  </a:lnTo>
                  <a:lnTo>
                    <a:pt x="45095" y="374690"/>
                  </a:lnTo>
                  <a:lnTo>
                    <a:pt x="45095" y="45242"/>
                  </a:lnTo>
                  <a:lnTo>
                    <a:pt x="155155" y="45242"/>
                  </a:lnTo>
                  <a:lnTo>
                    <a:pt x="155155" y="1481"/>
                  </a:lnTo>
                  <a:lnTo>
                    <a:pt x="1554" y="1773"/>
                  </a:lnTo>
                  <a:lnTo>
                    <a:pt x="1481" y="419037"/>
                  </a:lnTo>
                  <a:lnTo>
                    <a:pt x="418451" y="418744"/>
                  </a:lnTo>
                  <a:lnTo>
                    <a:pt x="418451" y="199136"/>
                  </a:lnTo>
                  <a:lnTo>
                    <a:pt x="374471" y="199136"/>
                  </a:lnTo>
                  <a:close/>
                </a:path>
              </a:pathLst>
            </a:custGeom>
            <a:solidFill>
              <a:srgbClr val="0078D7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B3D64FE-157C-4C16-B14A-0EE5AB500D39}"/>
                </a:ext>
              </a:extLst>
            </p:cNvPr>
            <p:cNvSpPr/>
            <p:nvPr/>
          </p:nvSpPr>
          <p:spPr>
            <a:xfrm>
              <a:off x="1837247" y="3041569"/>
              <a:ext cx="278565" cy="248097"/>
            </a:xfrm>
            <a:custGeom>
              <a:avLst/>
              <a:gdLst>
                <a:gd name="connsiteX0" fmla="*/ 279851 w 278564"/>
                <a:gd name="connsiteY0" fmla="*/ 1481 h 248096"/>
                <a:gd name="connsiteX1" fmla="*/ 267411 w 278564"/>
                <a:gd name="connsiteY1" fmla="*/ 1773 h 248096"/>
                <a:gd name="connsiteX2" fmla="*/ 60974 w 278564"/>
                <a:gd name="connsiteY2" fmla="*/ 132177 h 248096"/>
                <a:gd name="connsiteX3" fmla="*/ 1481 w 278564"/>
                <a:gd name="connsiteY3" fmla="*/ 103638 h 248096"/>
                <a:gd name="connsiteX4" fmla="*/ 52852 w 278564"/>
                <a:gd name="connsiteY4" fmla="*/ 248677 h 248096"/>
                <a:gd name="connsiteX5" fmla="*/ 197233 w 278564"/>
                <a:gd name="connsiteY5" fmla="*/ 197599 h 248096"/>
                <a:gd name="connsiteX6" fmla="*/ 133055 w 278564"/>
                <a:gd name="connsiteY6" fmla="*/ 166791 h 248096"/>
                <a:gd name="connsiteX7" fmla="*/ 279851 w 278564"/>
                <a:gd name="connsiteY7" fmla="*/ 1481 h 24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8564" h="248096">
                  <a:moveTo>
                    <a:pt x="279851" y="1481"/>
                  </a:moveTo>
                  <a:cubicBezTo>
                    <a:pt x="275314" y="1481"/>
                    <a:pt x="271509" y="1554"/>
                    <a:pt x="267411" y="1773"/>
                  </a:cubicBezTo>
                  <a:cubicBezTo>
                    <a:pt x="138178" y="8286"/>
                    <a:pt x="71220" y="114614"/>
                    <a:pt x="60974" y="132177"/>
                  </a:cubicBezTo>
                  <a:lnTo>
                    <a:pt x="1481" y="103638"/>
                  </a:lnTo>
                  <a:lnTo>
                    <a:pt x="52852" y="248677"/>
                  </a:lnTo>
                  <a:lnTo>
                    <a:pt x="197233" y="197599"/>
                  </a:lnTo>
                  <a:lnTo>
                    <a:pt x="133055" y="166791"/>
                  </a:lnTo>
                  <a:cubicBezTo>
                    <a:pt x="155960" y="119591"/>
                    <a:pt x="203526" y="40558"/>
                    <a:pt x="279851" y="1481"/>
                  </a:cubicBezTo>
                  <a:close/>
                </a:path>
              </a:pathLst>
            </a:custGeom>
            <a:solidFill>
              <a:srgbClr val="0078D7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A330FF4-8054-481B-950A-D42E30693338}"/>
              </a:ext>
            </a:extLst>
          </p:cNvPr>
          <p:cNvGrpSpPr/>
          <p:nvPr/>
        </p:nvGrpSpPr>
        <p:grpSpPr>
          <a:xfrm>
            <a:off x="656169" y="2006408"/>
            <a:ext cx="597211" cy="418850"/>
            <a:chOff x="14373741" y="5761210"/>
            <a:chExt cx="463775" cy="325266"/>
          </a:xfrm>
        </p:grpSpPr>
        <p:sp>
          <p:nvSpPr>
            <p:cNvPr id="84" name="Rectangle 932">
              <a:extLst>
                <a:ext uri="{FF2B5EF4-FFF2-40B4-BE49-F238E27FC236}">
                  <a16:creationId xmlns:a16="http://schemas.microsoft.com/office/drawing/2014/main" id="{DA8BAAA2-8B6A-4A7C-9B7E-E584F4F18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05629" y="6035118"/>
              <a:ext cx="115166" cy="124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Freeform 933">
              <a:extLst>
                <a:ext uri="{FF2B5EF4-FFF2-40B4-BE49-F238E27FC236}">
                  <a16:creationId xmlns:a16="http://schemas.microsoft.com/office/drawing/2014/main" id="{622D52D8-A714-4A15-99C5-AAE29FCCF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16125" y="6017998"/>
              <a:ext cx="23344" cy="45133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Freeform 934">
              <a:extLst>
                <a:ext uri="{FF2B5EF4-FFF2-40B4-BE49-F238E27FC236}">
                  <a16:creationId xmlns:a16="http://schemas.microsoft.com/office/drawing/2014/main" id="{4E3550DC-1F0F-4D2A-B83D-929892F52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00960" y="5803229"/>
              <a:ext cx="119834" cy="224106"/>
            </a:xfrm>
            <a:custGeom>
              <a:avLst/>
              <a:gdLst>
                <a:gd name="T0" fmla="*/ 7 w 77"/>
                <a:gd name="T1" fmla="*/ 144 h 144"/>
                <a:gd name="T2" fmla="*/ 0 w 77"/>
                <a:gd name="T3" fmla="*/ 144 h 144"/>
                <a:gd name="T4" fmla="*/ 0 w 77"/>
                <a:gd name="T5" fmla="*/ 0 h 144"/>
                <a:gd name="T6" fmla="*/ 77 w 77"/>
                <a:gd name="T7" fmla="*/ 0 h 144"/>
                <a:gd name="T8" fmla="*/ 77 w 77"/>
                <a:gd name="T9" fmla="*/ 7 h 144"/>
                <a:gd name="T10" fmla="*/ 7 w 77"/>
                <a:gd name="T11" fmla="*/ 7 h 144"/>
                <a:gd name="T12" fmla="*/ 7 w 77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44">
                  <a:moveTo>
                    <a:pt x="7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7"/>
                  </a:lnTo>
                  <a:lnTo>
                    <a:pt x="7" y="7"/>
                  </a:lnTo>
                  <a:lnTo>
                    <a:pt x="7" y="1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Rectangle 935">
              <a:extLst>
                <a:ext uri="{FF2B5EF4-FFF2-40B4-BE49-F238E27FC236}">
                  <a16:creationId xmlns:a16="http://schemas.microsoft.com/office/drawing/2014/main" id="{24998710-DB99-4024-AEC1-8A645BC5A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83046" y="5809455"/>
              <a:ext cx="12450" cy="24900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Rectangle 936">
              <a:extLst>
                <a:ext uri="{FF2B5EF4-FFF2-40B4-BE49-F238E27FC236}">
                  <a16:creationId xmlns:a16="http://schemas.microsoft.com/office/drawing/2014/main" id="{B599D51E-D360-4C46-B5EE-AC3FE53C5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24304" y="5919952"/>
              <a:ext cx="99603" cy="1089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Rectangle 937">
              <a:extLst>
                <a:ext uri="{FF2B5EF4-FFF2-40B4-BE49-F238E27FC236}">
                  <a16:creationId xmlns:a16="http://schemas.microsoft.com/office/drawing/2014/main" id="{8DCB7B73-8EC6-4688-839B-03BEACDB1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31324" y="5919952"/>
              <a:ext cx="102715" cy="1089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Oval 938">
              <a:extLst>
                <a:ext uri="{FF2B5EF4-FFF2-40B4-BE49-F238E27FC236}">
                  <a16:creationId xmlns:a16="http://schemas.microsoft.com/office/drawing/2014/main" id="{16EC3055-63B4-4EA6-A7F9-0DE66082D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1026" y="5761210"/>
              <a:ext cx="96490" cy="91822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Rectangle 939">
              <a:extLst>
                <a:ext uri="{FF2B5EF4-FFF2-40B4-BE49-F238E27FC236}">
                  <a16:creationId xmlns:a16="http://schemas.microsoft.com/office/drawing/2014/main" id="{3FB64000-FA1B-40B9-B522-0EAC6507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1026" y="5877932"/>
              <a:ext cx="96490" cy="9337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Oval 940">
              <a:extLst>
                <a:ext uri="{FF2B5EF4-FFF2-40B4-BE49-F238E27FC236}">
                  <a16:creationId xmlns:a16="http://schemas.microsoft.com/office/drawing/2014/main" id="{630930C6-ABCC-4192-9678-9AA0F46CC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1026" y="5994654"/>
              <a:ext cx="96490" cy="91822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Oval 941">
              <a:extLst>
                <a:ext uri="{FF2B5EF4-FFF2-40B4-BE49-F238E27FC236}">
                  <a16:creationId xmlns:a16="http://schemas.microsoft.com/office/drawing/2014/main" id="{3C5053E0-D4EC-4216-89C9-5CAC2767B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3741" y="5877932"/>
              <a:ext cx="98046" cy="93378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Oval 942">
              <a:extLst>
                <a:ext uri="{FF2B5EF4-FFF2-40B4-BE49-F238E27FC236}">
                  <a16:creationId xmlns:a16="http://schemas.microsoft.com/office/drawing/2014/main" id="{27766E0D-73EB-47C5-9595-E4E4A34BE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57383" y="5877932"/>
              <a:ext cx="96490" cy="93378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Rectangle 943">
              <a:extLst>
                <a:ext uri="{FF2B5EF4-FFF2-40B4-BE49-F238E27FC236}">
                  <a16:creationId xmlns:a16="http://schemas.microsoft.com/office/drawing/2014/main" id="{1E6172DC-1ED3-4E04-A398-D77C5B217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57383" y="5761210"/>
              <a:ext cx="96490" cy="91822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Rectangle 944" descr="component solutions">
              <a:extLst>
                <a:ext uri="{FF2B5EF4-FFF2-40B4-BE49-F238E27FC236}">
                  <a16:creationId xmlns:a16="http://schemas.microsoft.com/office/drawing/2014/main" id="{7DF78DE9-0068-4BB1-950C-E8B2EA770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57383" y="5994654"/>
              <a:ext cx="96490" cy="91822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Freeform 945">
              <a:extLst>
                <a:ext uri="{FF2B5EF4-FFF2-40B4-BE49-F238E27FC236}">
                  <a16:creationId xmlns:a16="http://schemas.microsoft.com/office/drawing/2014/main" id="{234C4CB4-CF8E-42CA-BD6F-7FD558438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16125" y="5902832"/>
              <a:ext cx="24901" cy="45133"/>
            </a:xfrm>
            <a:custGeom>
              <a:avLst/>
              <a:gdLst>
                <a:gd name="T0" fmla="*/ 0 w 16"/>
                <a:gd name="T1" fmla="*/ 0 h 29"/>
                <a:gd name="T2" fmla="*/ 16 w 16"/>
                <a:gd name="T3" fmla="*/ 14 h 29"/>
                <a:gd name="T4" fmla="*/ 0 w 16"/>
                <a:gd name="T5" fmla="*/ 29 h 29"/>
                <a:gd name="T6" fmla="*/ 0 w 1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9">
                  <a:moveTo>
                    <a:pt x="0" y="0"/>
                  </a:moveTo>
                  <a:lnTo>
                    <a:pt x="16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Freeform 946">
              <a:extLst>
                <a:ext uri="{FF2B5EF4-FFF2-40B4-BE49-F238E27FC236}">
                  <a16:creationId xmlns:a16="http://schemas.microsoft.com/office/drawing/2014/main" id="{8B4D5195-9FDE-4D86-8D96-E62D44B23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16125" y="5786111"/>
              <a:ext cx="23344" cy="45133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5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5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Freeform 947">
              <a:extLst>
                <a:ext uri="{FF2B5EF4-FFF2-40B4-BE49-F238E27FC236}">
                  <a16:creationId xmlns:a16="http://schemas.microsoft.com/office/drawing/2014/main" id="{035F2C1D-778A-4D9A-AED6-A64340B9A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27814" y="5902832"/>
              <a:ext cx="23344" cy="45133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6F2505A8-9544-43B5-A7EB-0224673A2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885" y="559219"/>
            <a:ext cx="1170265" cy="125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169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49" grpId="0"/>
      <p:bldP spid="50" grpId="0"/>
      <p:bldP spid="51" grpId="0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FD61C-675A-4BE5-87E0-E1FBEA6B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946" y="865561"/>
            <a:ext cx="7738812" cy="403137"/>
          </a:xfrm>
        </p:spPr>
        <p:txBody>
          <a:bodyPr/>
          <a:lstStyle/>
          <a:p>
            <a:r>
              <a:rPr lang="en-US" dirty="0"/>
              <a:t>Azure Machine Learning Adoption Framework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6CFA98B7-7ED1-4658-842E-532DE650C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698461" y="-366241"/>
            <a:ext cx="2809147" cy="25090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CF65B6-617F-4102-928B-A1F8F5CA2885}"/>
              </a:ext>
            </a:extLst>
          </p:cNvPr>
          <p:cNvSpPr/>
          <p:nvPr/>
        </p:nvSpPr>
        <p:spPr bwMode="auto">
          <a:xfrm>
            <a:off x="5123735" y="5142819"/>
            <a:ext cx="2153948" cy="6199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146284" rIns="91427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Govern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Comply, control and secure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 Black"/>
                <a:cs typeface="Calibri" panose="020F0502020204030204"/>
              </a:rPr>
              <a:t>Methodology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Benchmark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Initial best practice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Governance maturity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lt"/>
              <a:cs typeface="Calibri" panose="020F0502020204030204"/>
            </a:endParaRP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E6FF"/>
                  </a:gs>
                  <a:gs pos="100000">
                    <a:srgbClr val="50E6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7A9D07-BDC0-4DB4-8563-3E6AF546603A}"/>
              </a:ext>
            </a:extLst>
          </p:cNvPr>
          <p:cNvSpPr/>
          <p:nvPr/>
        </p:nvSpPr>
        <p:spPr bwMode="auto">
          <a:xfrm>
            <a:off x="7569126" y="5165679"/>
            <a:ext cx="2439594" cy="6199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146284" rIns="91427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Manage</a:t>
            </a: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Operate and optimize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 Black"/>
                <a:cs typeface="Calibri" panose="020F0502020204030204"/>
              </a:rPr>
              <a:t>Business commitments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Operations baseline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MLOps maturity</a:t>
            </a: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lt"/>
              <a:cs typeface="Calibri" panose="020F050202020403020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3E53DC-1B28-4883-AD6E-AA714041ADF7}"/>
              </a:ext>
            </a:extLst>
          </p:cNvPr>
          <p:cNvGrpSpPr/>
          <p:nvPr/>
        </p:nvGrpSpPr>
        <p:grpSpPr>
          <a:xfrm>
            <a:off x="8706239" y="5390331"/>
            <a:ext cx="1788410" cy="105615"/>
            <a:chOff x="333497" y="1926331"/>
            <a:chExt cx="2600203" cy="15355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5A01EF-B926-44D8-A853-CD244DB76CB5}"/>
                </a:ext>
              </a:extLst>
            </p:cNvPr>
            <p:cNvCxnSpPr>
              <a:cxnSpLocks/>
            </p:cNvCxnSpPr>
            <p:nvPr/>
          </p:nvCxnSpPr>
          <p:spPr>
            <a:xfrm>
              <a:off x="333497" y="2003110"/>
              <a:ext cx="2600203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DBBC3066-4308-4F60-86ED-11EF3F91079D}"/>
                </a:ext>
              </a:extLst>
            </p:cNvPr>
            <p:cNvSpPr/>
            <p:nvPr/>
          </p:nvSpPr>
          <p:spPr bwMode="auto">
            <a:xfrm rot="8100000">
              <a:off x="2748341" y="1926331"/>
              <a:ext cx="153556" cy="153556"/>
            </a:xfrm>
            <a:custGeom>
              <a:avLst/>
              <a:gdLst>
                <a:gd name="connsiteX0" fmla="*/ 0 w 266700"/>
                <a:gd name="connsiteY0" fmla="*/ 0 h 266700"/>
                <a:gd name="connsiteX1" fmla="*/ 266700 w 266700"/>
                <a:gd name="connsiteY1" fmla="*/ 0 h 266700"/>
                <a:gd name="connsiteX2" fmla="*/ 266700 w 266700"/>
                <a:gd name="connsiteY2" fmla="*/ 266700 h 266700"/>
                <a:gd name="connsiteX3" fmla="*/ 0 w 266700"/>
                <a:gd name="connsiteY3" fmla="*/ 266700 h 266700"/>
                <a:gd name="connsiteX4" fmla="*/ 0 w 266700"/>
                <a:gd name="connsiteY4" fmla="*/ 0 h 266700"/>
                <a:gd name="connsiteX0" fmla="*/ 266700 w 358140"/>
                <a:gd name="connsiteY0" fmla="*/ 266700 h 358140"/>
                <a:gd name="connsiteX1" fmla="*/ 0 w 358140"/>
                <a:gd name="connsiteY1" fmla="*/ 266700 h 358140"/>
                <a:gd name="connsiteX2" fmla="*/ 0 w 358140"/>
                <a:gd name="connsiteY2" fmla="*/ 0 h 358140"/>
                <a:gd name="connsiteX3" fmla="*/ 266700 w 358140"/>
                <a:gd name="connsiteY3" fmla="*/ 0 h 358140"/>
                <a:gd name="connsiteX4" fmla="*/ 358140 w 358140"/>
                <a:gd name="connsiteY4" fmla="*/ 358140 h 358140"/>
                <a:gd name="connsiteX0" fmla="*/ 266700 w 266700"/>
                <a:gd name="connsiteY0" fmla="*/ 266700 h 266700"/>
                <a:gd name="connsiteX1" fmla="*/ 0 w 266700"/>
                <a:gd name="connsiteY1" fmla="*/ 266700 h 266700"/>
                <a:gd name="connsiteX2" fmla="*/ 0 w 266700"/>
                <a:gd name="connsiteY2" fmla="*/ 0 h 266700"/>
                <a:gd name="connsiteX3" fmla="*/ 266700 w 266700"/>
                <a:gd name="connsiteY3" fmla="*/ 0 h 266700"/>
                <a:gd name="connsiteX0" fmla="*/ 0 w 266700"/>
                <a:gd name="connsiteY0" fmla="*/ 266700 h 266700"/>
                <a:gd name="connsiteX1" fmla="*/ 0 w 266700"/>
                <a:gd name="connsiteY1" fmla="*/ 0 h 266700"/>
                <a:gd name="connsiteX2" fmla="*/ 266700 w 266700"/>
                <a:gd name="connsiteY2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0" y="0"/>
                  </a:lnTo>
                  <a:lnTo>
                    <a:pt x="266700" y="0"/>
                  </a:ln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B74D68-F03E-4D49-920A-1E8A8B30031E}"/>
              </a:ext>
            </a:extLst>
          </p:cNvPr>
          <p:cNvGrpSpPr/>
          <p:nvPr/>
        </p:nvGrpSpPr>
        <p:grpSpPr>
          <a:xfrm flipH="1">
            <a:off x="3895215" y="5390331"/>
            <a:ext cx="1162029" cy="105615"/>
            <a:chOff x="1244203" y="1926331"/>
            <a:chExt cx="1689497" cy="15355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B56A7F-1747-4263-80DF-4BDDBF8575D2}"/>
                </a:ext>
              </a:extLst>
            </p:cNvPr>
            <p:cNvCxnSpPr>
              <a:cxnSpLocks/>
            </p:cNvCxnSpPr>
            <p:nvPr/>
          </p:nvCxnSpPr>
          <p:spPr>
            <a:xfrm>
              <a:off x="1244203" y="2003110"/>
              <a:ext cx="1689497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34">
              <a:extLst>
                <a:ext uri="{FF2B5EF4-FFF2-40B4-BE49-F238E27FC236}">
                  <a16:creationId xmlns:a16="http://schemas.microsoft.com/office/drawing/2014/main" id="{508BD09B-FA84-4172-B7EA-9961256BEFEF}"/>
                </a:ext>
              </a:extLst>
            </p:cNvPr>
            <p:cNvSpPr/>
            <p:nvPr/>
          </p:nvSpPr>
          <p:spPr bwMode="auto">
            <a:xfrm rot="8100000">
              <a:off x="2748341" y="1926331"/>
              <a:ext cx="153556" cy="153556"/>
            </a:xfrm>
            <a:custGeom>
              <a:avLst/>
              <a:gdLst>
                <a:gd name="connsiteX0" fmla="*/ 0 w 266700"/>
                <a:gd name="connsiteY0" fmla="*/ 0 h 266700"/>
                <a:gd name="connsiteX1" fmla="*/ 266700 w 266700"/>
                <a:gd name="connsiteY1" fmla="*/ 0 h 266700"/>
                <a:gd name="connsiteX2" fmla="*/ 266700 w 266700"/>
                <a:gd name="connsiteY2" fmla="*/ 266700 h 266700"/>
                <a:gd name="connsiteX3" fmla="*/ 0 w 266700"/>
                <a:gd name="connsiteY3" fmla="*/ 266700 h 266700"/>
                <a:gd name="connsiteX4" fmla="*/ 0 w 266700"/>
                <a:gd name="connsiteY4" fmla="*/ 0 h 266700"/>
                <a:gd name="connsiteX0" fmla="*/ 266700 w 358140"/>
                <a:gd name="connsiteY0" fmla="*/ 266700 h 358140"/>
                <a:gd name="connsiteX1" fmla="*/ 0 w 358140"/>
                <a:gd name="connsiteY1" fmla="*/ 266700 h 358140"/>
                <a:gd name="connsiteX2" fmla="*/ 0 w 358140"/>
                <a:gd name="connsiteY2" fmla="*/ 0 h 358140"/>
                <a:gd name="connsiteX3" fmla="*/ 266700 w 358140"/>
                <a:gd name="connsiteY3" fmla="*/ 0 h 358140"/>
                <a:gd name="connsiteX4" fmla="*/ 358140 w 358140"/>
                <a:gd name="connsiteY4" fmla="*/ 358140 h 358140"/>
                <a:gd name="connsiteX0" fmla="*/ 266700 w 266700"/>
                <a:gd name="connsiteY0" fmla="*/ 266700 h 266700"/>
                <a:gd name="connsiteX1" fmla="*/ 0 w 266700"/>
                <a:gd name="connsiteY1" fmla="*/ 266700 h 266700"/>
                <a:gd name="connsiteX2" fmla="*/ 0 w 266700"/>
                <a:gd name="connsiteY2" fmla="*/ 0 h 266700"/>
                <a:gd name="connsiteX3" fmla="*/ 266700 w 266700"/>
                <a:gd name="connsiteY3" fmla="*/ 0 h 266700"/>
                <a:gd name="connsiteX0" fmla="*/ 0 w 266700"/>
                <a:gd name="connsiteY0" fmla="*/ 266700 h 266700"/>
                <a:gd name="connsiteX1" fmla="*/ 0 w 266700"/>
                <a:gd name="connsiteY1" fmla="*/ 0 h 266700"/>
                <a:gd name="connsiteX2" fmla="*/ 266700 w 266700"/>
                <a:gd name="connsiteY2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0" y="0"/>
                  </a:lnTo>
                  <a:lnTo>
                    <a:pt x="266700" y="0"/>
                  </a:ln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4F25F9-F6F3-4F84-80E2-386CD34D125B}"/>
              </a:ext>
            </a:extLst>
          </p:cNvPr>
          <p:cNvCxnSpPr>
            <a:cxnSpLocks/>
          </p:cNvCxnSpPr>
          <p:nvPr/>
        </p:nvCxnSpPr>
        <p:spPr>
          <a:xfrm flipV="1">
            <a:off x="6189964" y="5443138"/>
            <a:ext cx="1345137" cy="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 descr="government">
            <a:extLst>
              <a:ext uri="{FF2B5EF4-FFF2-40B4-BE49-F238E27FC236}">
                <a16:creationId xmlns:a16="http://schemas.microsoft.com/office/drawing/2014/main" id="{CC91C80C-D8AC-481A-9D13-E0CC4A17B591}"/>
              </a:ext>
            </a:extLst>
          </p:cNvPr>
          <p:cNvGrpSpPr/>
          <p:nvPr/>
        </p:nvGrpSpPr>
        <p:grpSpPr>
          <a:xfrm>
            <a:off x="5430763" y="4732514"/>
            <a:ext cx="439707" cy="448064"/>
            <a:chOff x="5845334" y="4295775"/>
            <a:chExt cx="584835" cy="595951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2855632-CC21-433A-A79E-956E3531BE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5334" y="4304622"/>
              <a:ext cx="584835" cy="587104"/>
            </a:xfrm>
            <a:custGeom>
              <a:avLst/>
              <a:gdLst>
                <a:gd name="T0" fmla="*/ 304 w 347"/>
                <a:gd name="T1" fmla="*/ 207 h 348"/>
                <a:gd name="T2" fmla="*/ 179 w 347"/>
                <a:gd name="T3" fmla="*/ 76 h 348"/>
                <a:gd name="T4" fmla="*/ 179 w 347"/>
                <a:gd name="T5" fmla="*/ 33 h 348"/>
                <a:gd name="T6" fmla="*/ 228 w 347"/>
                <a:gd name="T7" fmla="*/ 33 h 348"/>
                <a:gd name="T8" fmla="*/ 228 w 347"/>
                <a:gd name="T9" fmla="*/ 0 h 348"/>
                <a:gd name="T10" fmla="*/ 179 w 347"/>
                <a:gd name="T11" fmla="*/ 0 h 348"/>
                <a:gd name="T12" fmla="*/ 168 w 347"/>
                <a:gd name="T13" fmla="*/ 0 h 348"/>
                <a:gd name="T14" fmla="*/ 168 w 347"/>
                <a:gd name="T15" fmla="*/ 33 h 348"/>
                <a:gd name="T16" fmla="*/ 168 w 347"/>
                <a:gd name="T17" fmla="*/ 76 h 348"/>
                <a:gd name="T18" fmla="*/ 43 w 347"/>
                <a:gd name="T19" fmla="*/ 207 h 348"/>
                <a:gd name="T20" fmla="*/ 0 w 347"/>
                <a:gd name="T21" fmla="*/ 207 h 348"/>
                <a:gd name="T22" fmla="*/ 0 w 347"/>
                <a:gd name="T23" fmla="*/ 348 h 348"/>
                <a:gd name="T24" fmla="*/ 347 w 347"/>
                <a:gd name="T25" fmla="*/ 348 h 348"/>
                <a:gd name="T26" fmla="*/ 347 w 347"/>
                <a:gd name="T27" fmla="*/ 207 h 348"/>
                <a:gd name="T28" fmla="*/ 304 w 347"/>
                <a:gd name="T29" fmla="*/ 207 h 348"/>
                <a:gd name="T30" fmla="*/ 54 w 347"/>
                <a:gd name="T31" fmla="*/ 326 h 348"/>
                <a:gd name="T32" fmla="*/ 21 w 347"/>
                <a:gd name="T33" fmla="*/ 326 h 348"/>
                <a:gd name="T34" fmla="*/ 21 w 347"/>
                <a:gd name="T35" fmla="*/ 228 h 348"/>
                <a:gd name="T36" fmla="*/ 54 w 347"/>
                <a:gd name="T37" fmla="*/ 228 h 348"/>
                <a:gd name="T38" fmla="*/ 54 w 347"/>
                <a:gd name="T39" fmla="*/ 326 h 348"/>
                <a:gd name="T40" fmla="*/ 108 w 347"/>
                <a:gd name="T41" fmla="*/ 326 h 348"/>
                <a:gd name="T42" fmla="*/ 76 w 347"/>
                <a:gd name="T43" fmla="*/ 326 h 348"/>
                <a:gd name="T44" fmla="*/ 76 w 347"/>
                <a:gd name="T45" fmla="*/ 228 h 348"/>
                <a:gd name="T46" fmla="*/ 108 w 347"/>
                <a:gd name="T47" fmla="*/ 228 h 348"/>
                <a:gd name="T48" fmla="*/ 108 w 347"/>
                <a:gd name="T49" fmla="*/ 326 h 348"/>
                <a:gd name="T50" fmla="*/ 162 w 347"/>
                <a:gd name="T51" fmla="*/ 326 h 348"/>
                <a:gd name="T52" fmla="*/ 130 w 347"/>
                <a:gd name="T53" fmla="*/ 326 h 348"/>
                <a:gd name="T54" fmla="*/ 130 w 347"/>
                <a:gd name="T55" fmla="*/ 228 h 348"/>
                <a:gd name="T56" fmla="*/ 162 w 347"/>
                <a:gd name="T57" fmla="*/ 228 h 348"/>
                <a:gd name="T58" fmla="*/ 162 w 347"/>
                <a:gd name="T59" fmla="*/ 326 h 348"/>
                <a:gd name="T60" fmla="*/ 217 w 347"/>
                <a:gd name="T61" fmla="*/ 326 h 348"/>
                <a:gd name="T62" fmla="*/ 184 w 347"/>
                <a:gd name="T63" fmla="*/ 326 h 348"/>
                <a:gd name="T64" fmla="*/ 184 w 347"/>
                <a:gd name="T65" fmla="*/ 228 h 348"/>
                <a:gd name="T66" fmla="*/ 217 w 347"/>
                <a:gd name="T67" fmla="*/ 228 h 348"/>
                <a:gd name="T68" fmla="*/ 217 w 347"/>
                <a:gd name="T69" fmla="*/ 326 h 348"/>
                <a:gd name="T70" fmla="*/ 271 w 347"/>
                <a:gd name="T71" fmla="*/ 326 h 348"/>
                <a:gd name="T72" fmla="*/ 238 w 347"/>
                <a:gd name="T73" fmla="*/ 326 h 348"/>
                <a:gd name="T74" fmla="*/ 238 w 347"/>
                <a:gd name="T75" fmla="*/ 228 h 348"/>
                <a:gd name="T76" fmla="*/ 271 w 347"/>
                <a:gd name="T77" fmla="*/ 228 h 348"/>
                <a:gd name="T78" fmla="*/ 271 w 347"/>
                <a:gd name="T79" fmla="*/ 326 h 348"/>
                <a:gd name="T80" fmla="*/ 325 w 347"/>
                <a:gd name="T81" fmla="*/ 326 h 348"/>
                <a:gd name="T82" fmla="*/ 293 w 347"/>
                <a:gd name="T83" fmla="*/ 326 h 348"/>
                <a:gd name="T84" fmla="*/ 293 w 347"/>
                <a:gd name="T85" fmla="*/ 228 h 348"/>
                <a:gd name="T86" fmla="*/ 325 w 347"/>
                <a:gd name="T87" fmla="*/ 228 h 348"/>
                <a:gd name="T88" fmla="*/ 325 w 347"/>
                <a:gd name="T89" fmla="*/ 3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7" h="348">
                  <a:moveTo>
                    <a:pt x="304" y="207"/>
                  </a:moveTo>
                  <a:cubicBezTo>
                    <a:pt x="304" y="136"/>
                    <a:pt x="248" y="79"/>
                    <a:pt x="179" y="76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228" y="33"/>
                    <a:pt x="228" y="33"/>
                    <a:pt x="228" y="33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68" y="76"/>
                    <a:pt x="168" y="76"/>
                    <a:pt x="168" y="76"/>
                  </a:cubicBezTo>
                  <a:cubicBezTo>
                    <a:pt x="98" y="79"/>
                    <a:pt x="43" y="137"/>
                    <a:pt x="43" y="207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347" y="348"/>
                    <a:pt x="347" y="348"/>
                    <a:pt x="347" y="348"/>
                  </a:cubicBezTo>
                  <a:cubicBezTo>
                    <a:pt x="347" y="207"/>
                    <a:pt x="347" y="207"/>
                    <a:pt x="347" y="207"/>
                  </a:cubicBezTo>
                  <a:lnTo>
                    <a:pt x="304" y="207"/>
                  </a:lnTo>
                  <a:close/>
                  <a:moveTo>
                    <a:pt x="54" y="326"/>
                  </a:moveTo>
                  <a:cubicBezTo>
                    <a:pt x="21" y="326"/>
                    <a:pt x="21" y="326"/>
                    <a:pt x="21" y="326"/>
                  </a:cubicBezTo>
                  <a:cubicBezTo>
                    <a:pt x="21" y="228"/>
                    <a:pt x="21" y="228"/>
                    <a:pt x="21" y="228"/>
                  </a:cubicBezTo>
                  <a:cubicBezTo>
                    <a:pt x="54" y="228"/>
                    <a:pt x="54" y="228"/>
                    <a:pt x="54" y="228"/>
                  </a:cubicBezTo>
                  <a:cubicBezTo>
                    <a:pt x="54" y="326"/>
                    <a:pt x="54" y="326"/>
                    <a:pt x="54" y="326"/>
                  </a:cubicBezTo>
                  <a:close/>
                  <a:moveTo>
                    <a:pt x="108" y="326"/>
                  </a:moveTo>
                  <a:cubicBezTo>
                    <a:pt x="76" y="326"/>
                    <a:pt x="76" y="326"/>
                    <a:pt x="76" y="326"/>
                  </a:cubicBezTo>
                  <a:cubicBezTo>
                    <a:pt x="76" y="228"/>
                    <a:pt x="76" y="228"/>
                    <a:pt x="76" y="228"/>
                  </a:cubicBezTo>
                  <a:cubicBezTo>
                    <a:pt x="108" y="228"/>
                    <a:pt x="108" y="228"/>
                    <a:pt x="108" y="228"/>
                  </a:cubicBezTo>
                  <a:lnTo>
                    <a:pt x="108" y="326"/>
                  </a:lnTo>
                  <a:close/>
                  <a:moveTo>
                    <a:pt x="162" y="326"/>
                  </a:moveTo>
                  <a:cubicBezTo>
                    <a:pt x="130" y="326"/>
                    <a:pt x="130" y="326"/>
                    <a:pt x="130" y="326"/>
                  </a:cubicBezTo>
                  <a:cubicBezTo>
                    <a:pt x="130" y="228"/>
                    <a:pt x="130" y="228"/>
                    <a:pt x="130" y="228"/>
                  </a:cubicBezTo>
                  <a:cubicBezTo>
                    <a:pt x="162" y="228"/>
                    <a:pt x="162" y="228"/>
                    <a:pt x="162" y="228"/>
                  </a:cubicBezTo>
                  <a:lnTo>
                    <a:pt x="162" y="326"/>
                  </a:lnTo>
                  <a:close/>
                  <a:moveTo>
                    <a:pt x="217" y="326"/>
                  </a:moveTo>
                  <a:cubicBezTo>
                    <a:pt x="184" y="326"/>
                    <a:pt x="184" y="326"/>
                    <a:pt x="184" y="326"/>
                  </a:cubicBezTo>
                  <a:cubicBezTo>
                    <a:pt x="184" y="228"/>
                    <a:pt x="184" y="228"/>
                    <a:pt x="184" y="228"/>
                  </a:cubicBezTo>
                  <a:cubicBezTo>
                    <a:pt x="217" y="228"/>
                    <a:pt x="217" y="228"/>
                    <a:pt x="217" y="228"/>
                  </a:cubicBezTo>
                  <a:lnTo>
                    <a:pt x="217" y="326"/>
                  </a:lnTo>
                  <a:close/>
                  <a:moveTo>
                    <a:pt x="271" y="326"/>
                  </a:moveTo>
                  <a:cubicBezTo>
                    <a:pt x="238" y="326"/>
                    <a:pt x="238" y="326"/>
                    <a:pt x="238" y="326"/>
                  </a:cubicBezTo>
                  <a:cubicBezTo>
                    <a:pt x="238" y="228"/>
                    <a:pt x="238" y="228"/>
                    <a:pt x="238" y="228"/>
                  </a:cubicBezTo>
                  <a:cubicBezTo>
                    <a:pt x="271" y="228"/>
                    <a:pt x="271" y="228"/>
                    <a:pt x="271" y="228"/>
                  </a:cubicBezTo>
                  <a:lnTo>
                    <a:pt x="271" y="326"/>
                  </a:lnTo>
                  <a:close/>
                  <a:moveTo>
                    <a:pt x="325" y="326"/>
                  </a:moveTo>
                  <a:cubicBezTo>
                    <a:pt x="293" y="326"/>
                    <a:pt x="293" y="326"/>
                    <a:pt x="293" y="326"/>
                  </a:cubicBezTo>
                  <a:cubicBezTo>
                    <a:pt x="293" y="228"/>
                    <a:pt x="293" y="228"/>
                    <a:pt x="293" y="228"/>
                  </a:cubicBezTo>
                  <a:cubicBezTo>
                    <a:pt x="325" y="228"/>
                    <a:pt x="325" y="228"/>
                    <a:pt x="325" y="228"/>
                  </a:cubicBezTo>
                  <a:lnTo>
                    <a:pt x="325" y="32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28301C-22A3-4C21-A8DB-C6E0EEA151C2}"/>
                </a:ext>
              </a:extLst>
            </p:cNvPr>
            <p:cNvSpPr/>
            <p:nvPr/>
          </p:nvSpPr>
          <p:spPr bwMode="auto">
            <a:xfrm>
              <a:off x="6128700" y="4295775"/>
              <a:ext cx="107156" cy="6428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" name="Group 16" descr="test">
            <a:extLst>
              <a:ext uri="{FF2B5EF4-FFF2-40B4-BE49-F238E27FC236}">
                <a16:creationId xmlns:a16="http://schemas.microsoft.com/office/drawing/2014/main" id="{69114AEB-AE79-47AE-B825-6DB73C38C04F}"/>
              </a:ext>
            </a:extLst>
          </p:cNvPr>
          <p:cNvGrpSpPr/>
          <p:nvPr/>
        </p:nvGrpSpPr>
        <p:grpSpPr>
          <a:xfrm>
            <a:off x="7891777" y="4791723"/>
            <a:ext cx="388863" cy="388855"/>
            <a:chOff x="4486289" y="2163470"/>
            <a:chExt cx="406192" cy="406193"/>
          </a:xfrm>
        </p:grpSpPr>
        <p:sp>
          <p:nvSpPr>
            <p:cNvPr id="18" name="Rectangle 251">
              <a:extLst>
                <a:ext uri="{FF2B5EF4-FFF2-40B4-BE49-F238E27FC236}">
                  <a16:creationId xmlns:a16="http://schemas.microsoft.com/office/drawing/2014/main" id="{8C04D32B-4541-4A3E-89B0-2EAB179BC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89" y="2163470"/>
              <a:ext cx="42020" cy="4357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ectangle 252">
              <a:extLst>
                <a:ext uri="{FF2B5EF4-FFF2-40B4-BE49-F238E27FC236}">
                  <a16:creationId xmlns:a16="http://schemas.microsoft.com/office/drawing/2014/main" id="{CB7C8649-905E-4CB4-97FF-7E7CA1233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89" y="2224166"/>
              <a:ext cx="42020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253">
              <a:extLst>
                <a:ext uri="{FF2B5EF4-FFF2-40B4-BE49-F238E27FC236}">
                  <a16:creationId xmlns:a16="http://schemas.microsoft.com/office/drawing/2014/main" id="{6A5819BC-90D5-40B7-82C7-461EAA178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375" y="2224166"/>
              <a:ext cx="42020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Rectangle 254">
              <a:extLst>
                <a:ext uri="{FF2B5EF4-FFF2-40B4-BE49-F238E27FC236}">
                  <a16:creationId xmlns:a16="http://schemas.microsoft.com/office/drawing/2014/main" id="{061918D3-6253-4B6F-B5D3-7BB6BF9F8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071" y="2224166"/>
              <a:ext cx="42020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Rectangle 255">
              <a:extLst>
                <a:ext uri="{FF2B5EF4-FFF2-40B4-BE49-F238E27FC236}">
                  <a16:creationId xmlns:a16="http://schemas.microsoft.com/office/drawing/2014/main" id="{8FE7BFC3-67EE-4E3F-9F7C-CA0CBD651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89" y="2284861"/>
              <a:ext cx="42020" cy="4357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Rectangle 256">
              <a:extLst>
                <a:ext uri="{FF2B5EF4-FFF2-40B4-BE49-F238E27FC236}">
                  <a16:creationId xmlns:a16="http://schemas.microsoft.com/office/drawing/2014/main" id="{838E49C4-7D5E-47BC-98E6-08C3C8849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375" y="2284861"/>
              <a:ext cx="42020" cy="43576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257">
              <a:extLst>
                <a:ext uri="{FF2B5EF4-FFF2-40B4-BE49-F238E27FC236}">
                  <a16:creationId xmlns:a16="http://schemas.microsoft.com/office/drawing/2014/main" id="{ADA33420-2575-4EFA-811B-8B1AF62B4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071" y="2284861"/>
              <a:ext cx="42020" cy="4357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58">
              <a:extLst>
                <a:ext uri="{FF2B5EF4-FFF2-40B4-BE49-F238E27FC236}">
                  <a16:creationId xmlns:a16="http://schemas.microsoft.com/office/drawing/2014/main" id="{184FE083-3E51-44F6-A49C-E5FEF9CA5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89" y="2345557"/>
              <a:ext cx="42020" cy="4357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Rectangle 259">
              <a:extLst>
                <a:ext uri="{FF2B5EF4-FFF2-40B4-BE49-F238E27FC236}">
                  <a16:creationId xmlns:a16="http://schemas.microsoft.com/office/drawing/2014/main" id="{C90A85F7-48E3-4D16-A71C-13C1AD4CA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428" y="2345557"/>
              <a:ext cx="43576" cy="43576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Rectangle 260">
              <a:extLst>
                <a:ext uri="{FF2B5EF4-FFF2-40B4-BE49-F238E27FC236}">
                  <a16:creationId xmlns:a16="http://schemas.microsoft.com/office/drawing/2014/main" id="{49309956-57A1-41F8-9C3A-74DC8B1E4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123" y="2345557"/>
              <a:ext cx="43576" cy="4357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Rectangle 261">
              <a:extLst>
                <a:ext uri="{FF2B5EF4-FFF2-40B4-BE49-F238E27FC236}">
                  <a16:creationId xmlns:a16="http://schemas.microsoft.com/office/drawing/2014/main" id="{196CED9B-C451-43C2-8845-87C44E555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375" y="2345557"/>
              <a:ext cx="42020" cy="43576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Rectangle 262">
              <a:extLst>
                <a:ext uri="{FF2B5EF4-FFF2-40B4-BE49-F238E27FC236}">
                  <a16:creationId xmlns:a16="http://schemas.microsoft.com/office/drawing/2014/main" id="{FAC109AA-8AE0-4AAD-B9BC-5734072FE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071" y="2345557"/>
              <a:ext cx="42020" cy="4357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Rectangle 263">
              <a:extLst>
                <a:ext uri="{FF2B5EF4-FFF2-40B4-BE49-F238E27FC236}">
                  <a16:creationId xmlns:a16="http://schemas.microsoft.com/office/drawing/2014/main" id="{9B0A2A05-C5F2-4DB8-9F38-820ACAC17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89" y="2406252"/>
              <a:ext cx="42020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Rectangle 264">
              <a:extLst>
                <a:ext uri="{FF2B5EF4-FFF2-40B4-BE49-F238E27FC236}">
                  <a16:creationId xmlns:a16="http://schemas.microsoft.com/office/drawing/2014/main" id="{FEA9749D-AAEE-43CE-A5D6-B1BEB8EDB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428" y="2406252"/>
              <a:ext cx="43576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Rectangle 265">
              <a:extLst>
                <a:ext uri="{FF2B5EF4-FFF2-40B4-BE49-F238E27FC236}">
                  <a16:creationId xmlns:a16="http://schemas.microsoft.com/office/drawing/2014/main" id="{66E00465-DE7A-4C26-BE2D-B2E550EC2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123" y="2406252"/>
              <a:ext cx="43576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Rectangle 266">
              <a:extLst>
                <a:ext uri="{FF2B5EF4-FFF2-40B4-BE49-F238E27FC236}">
                  <a16:creationId xmlns:a16="http://schemas.microsoft.com/office/drawing/2014/main" id="{BFB2572B-4F9A-4E83-87B7-BA67B39EC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375" y="2406252"/>
              <a:ext cx="42020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Rectangle 267">
              <a:extLst>
                <a:ext uri="{FF2B5EF4-FFF2-40B4-BE49-F238E27FC236}">
                  <a16:creationId xmlns:a16="http://schemas.microsoft.com/office/drawing/2014/main" id="{41BC027B-DD7F-482E-B919-E894DEFFB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071" y="2406252"/>
              <a:ext cx="42020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Rectangle 268">
              <a:extLst>
                <a:ext uri="{FF2B5EF4-FFF2-40B4-BE49-F238E27FC236}">
                  <a16:creationId xmlns:a16="http://schemas.microsoft.com/office/drawing/2014/main" id="{705D2998-36C7-46AE-AEE1-AA9F301BF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89" y="2466948"/>
              <a:ext cx="42020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Rectangle 269">
              <a:extLst>
                <a:ext uri="{FF2B5EF4-FFF2-40B4-BE49-F238E27FC236}">
                  <a16:creationId xmlns:a16="http://schemas.microsoft.com/office/drawing/2014/main" id="{F7F6036A-3AF2-492F-9456-ACBAE0AC5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428" y="2466948"/>
              <a:ext cx="43576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Rectangle 270">
              <a:extLst>
                <a:ext uri="{FF2B5EF4-FFF2-40B4-BE49-F238E27FC236}">
                  <a16:creationId xmlns:a16="http://schemas.microsoft.com/office/drawing/2014/main" id="{F229CC4E-C091-4E75-BDC7-0A3A28510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123" y="2466948"/>
              <a:ext cx="43576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271">
              <a:extLst>
                <a:ext uri="{FF2B5EF4-FFF2-40B4-BE49-F238E27FC236}">
                  <a16:creationId xmlns:a16="http://schemas.microsoft.com/office/drawing/2014/main" id="{78A2B3B6-F040-4F76-8EA2-46896BA28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375" y="2466948"/>
              <a:ext cx="42020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Rectangle 272">
              <a:extLst>
                <a:ext uri="{FF2B5EF4-FFF2-40B4-BE49-F238E27FC236}">
                  <a16:creationId xmlns:a16="http://schemas.microsoft.com/office/drawing/2014/main" id="{AD5583C5-BDD4-4A5E-9F47-6CD0F3C7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071" y="2466948"/>
              <a:ext cx="42020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Rectangle 273">
              <a:extLst>
                <a:ext uri="{FF2B5EF4-FFF2-40B4-BE49-F238E27FC236}">
                  <a16:creationId xmlns:a16="http://schemas.microsoft.com/office/drawing/2014/main" id="{E5D0E082-2F90-48DA-90D5-8ABDCA443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9766" y="2466948"/>
              <a:ext cx="42020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Rectangle 274">
              <a:extLst>
                <a:ext uri="{FF2B5EF4-FFF2-40B4-BE49-F238E27FC236}">
                  <a16:creationId xmlns:a16="http://schemas.microsoft.com/office/drawing/2014/main" id="{6A88ADDA-32B3-4FAF-8A68-F2B6E1963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905" y="2466948"/>
              <a:ext cx="43576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Rectangle 275">
              <a:extLst>
                <a:ext uri="{FF2B5EF4-FFF2-40B4-BE49-F238E27FC236}">
                  <a16:creationId xmlns:a16="http://schemas.microsoft.com/office/drawing/2014/main" id="{D7046524-9150-4A66-BBD0-4D14D575C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89" y="2527643"/>
              <a:ext cx="42020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Rectangle 276">
              <a:extLst>
                <a:ext uri="{FF2B5EF4-FFF2-40B4-BE49-F238E27FC236}">
                  <a16:creationId xmlns:a16="http://schemas.microsoft.com/office/drawing/2014/main" id="{78A7C7AC-FC91-420B-B529-9C751B5B8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428" y="2527643"/>
              <a:ext cx="43576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Rectangle 277">
              <a:extLst>
                <a:ext uri="{FF2B5EF4-FFF2-40B4-BE49-F238E27FC236}">
                  <a16:creationId xmlns:a16="http://schemas.microsoft.com/office/drawing/2014/main" id="{74B06751-B284-4854-89A2-B9A943466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123" y="2527643"/>
              <a:ext cx="43576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Rectangle 278">
              <a:extLst>
                <a:ext uri="{FF2B5EF4-FFF2-40B4-BE49-F238E27FC236}">
                  <a16:creationId xmlns:a16="http://schemas.microsoft.com/office/drawing/2014/main" id="{1DD0DB4F-C946-4111-B21F-1F0DA9866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375" y="2527643"/>
              <a:ext cx="42020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Rectangle 279">
              <a:extLst>
                <a:ext uri="{FF2B5EF4-FFF2-40B4-BE49-F238E27FC236}">
                  <a16:creationId xmlns:a16="http://schemas.microsoft.com/office/drawing/2014/main" id="{28694320-CAA0-4AA0-B2F8-CDAE5D364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071" y="2527643"/>
              <a:ext cx="42020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Rectangle 280">
              <a:extLst>
                <a:ext uri="{FF2B5EF4-FFF2-40B4-BE49-F238E27FC236}">
                  <a16:creationId xmlns:a16="http://schemas.microsoft.com/office/drawing/2014/main" id="{E666C3AF-6E37-48E5-BA58-E4953A6BE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9766" y="2527643"/>
              <a:ext cx="42020" cy="4202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Rectangle 281">
              <a:extLst>
                <a:ext uri="{FF2B5EF4-FFF2-40B4-BE49-F238E27FC236}">
                  <a16:creationId xmlns:a16="http://schemas.microsoft.com/office/drawing/2014/main" id="{7CCBA50B-E7FE-4CA2-BF39-6A829B29B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905" y="2527643"/>
              <a:ext cx="43576" cy="42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42011C2-14F3-42C3-AFC7-94A38F07F8A8}"/>
              </a:ext>
            </a:extLst>
          </p:cNvPr>
          <p:cNvSpPr/>
          <p:nvPr/>
        </p:nvSpPr>
        <p:spPr bwMode="auto">
          <a:xfrm>
            <a:off x="565051" y="2394427"/>
            <a:ext cx="2459156" cy="6199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146284" rIns="91427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+mn-lt"/>
                <a:cs typeface="Segoe UI Semibold"/>
              </a:rPr>
              <a:t>Define strategy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 Black"/>
                <a:cs typeface="Calibri" panose="020F0502020204030204"/>
              </a:rPr>
              <a:t>Define business justification and expected outcomes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 Black"/>
              <a:cs typeface="Calibri" panose="020F0502020204030204"/>
            </a:endParaRP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 Black"/>
                <a:cs typeface="Calibri" panose="020F0502020204030204"/>
              </a:rPr>
              <a:t>Understand motivations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Business outcomes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Business justification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Prioritize projects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FFB1BBF-40F5-4D64-B2D5-75C32B1A6330}"/>
              </a:ext>
            </a:extLst>
          </p:cNvPr>
          <p:cNvSpPr/>
          <p:nvPr/>
        </p:nvSpPr>
        <p:spPr bwMode="auto">
          <a:xfrm>
            <a:off x="3526429" y="2394427"/>
            <a:ext cx="2386573" cy="6199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146284" rIns="91427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Plan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Align actionable AML adoption plan to business outcomes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lt"/>
              <a:cs typeface="Calibri" panose="020F0502020204030204"/>
            </a:endParaRP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 Black"/>
                <a:cs typeface="Calibri" panose="020F0502020204030204"/>
              </a:rPr>
              <a:t>Digital estate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Initial organization alignment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Skills readiness plan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AML adoption plan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D35590E-6C1F-4F73-80C8-0D8C82EED93B}"/>
              </a:ext>
            </a:extLst>
          </p:cNvPr>
          <p:cNvSpPr/>
          <p:nvPr/>
        </p:nvSpPr>
        <p:spPr bwMode="auto">
          <a:xfrm>
            <a:off x="6356767" y="2394427"/>
            <a:ext cx="2276350" cy="6199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146284" rIns="91427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Ready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Prepare people, process and environment for change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lt"/>
              <a:cs typeface="Calibri" panose="020F0502020204030204"/>
            </a:endParaRP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 Black"/>
                <a:cs typeface="Calibri" panose="020F0502020204030204"/>
              </a:rPr>
              <a:t>AML readiness guide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First adoption project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Expand the blueprint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Best practices validation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ADD5485-B319-4F59-90CA-C7210EFE0F7D}"/>
              </a:ext>
            </a:extLst>
          </p:cNvPr>
          <p:cNvSpPr/>
          <p:nvPr/>
        </p:nvSpPr>
        <p:spPr bwMode="auto">
          <a:xfrm>
            <a:off x="9460883" y="2394427"/>
            <a:ext cx="2439594" cy="6199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146284" rIns="91427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Adopt</a:t>
            </a: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Migrate or Innovate</a:t>
            </a: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Implement desired changes across IT and business processes</a:t>
            </a: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Migrate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 Black"/>
                <a:cs typeface="Calibri" panose="020F0502020204030204"/>
              </a:rPr>
              <a:t>First project migration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Expanded scenarios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Best practices validation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Process improvements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lt"/>
              <a:cs typeface="Calibri" panose="020F0502020204030204"/>
            </a:endParaRP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lt"/>
                <a:cs typeface="Calibri" panose="020F0502020204030204"/>
              </a:rPr>
              <a:t>Innovate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 Black"/>
                <a:cs typeface="Calibri" panose="020F0502020204030204"/>
              </a:rPr>
              <a:t>Innovation guide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Expanded scenarios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Best practices validation</a:t>
            </a:r>
          </a:p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Segoe UI Black"/>
                <a:cs typeface="Calibri" panose="020F0502020204030204"/>
              </a:rPr>
              <a:t>Process improvements</a:t>
            </a: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lt"/>
              <a:cs typeface="Calibri" panose="020F0502020204030204"/>
            </a:endParaRP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45D8CED-B706-47E5-84B0-41613AEFEC70}"/>
              </a:ext>
            </a:extLst>
          </p:cNvPr>
          <p:cNvGrpSpPr/>
          <p:nvPr/>
        </p:nvGrpSpPr>
        <p:grpSpPr>
          <a:xfrm>
            <a:off x="2598205" y="2623207"/>
            <a:ext cx="810825" cy="106633"/>
            <a:chOff x="2460192" y="3319407"/>
            <a:chExt cx="810825" cy="106633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C0AB0F7-335B-4458-93FA-A566ED764CC8}"/>
                </a:ext>
              </a:extLst>
            </p:cNvPr>
            <p:cNvCxnSpPr>
              <a:cxnSpLocks/>
              <a:endCxn id="55" idx="1"/>
            </p:cNvCxnSpPr>
            <p:nvPr/>
          </p:nvCxnSpPr>
          <p:spPr>
            <a:xfrm>
              <a:off x="2460192" y="3372724"/>
              <a:ext cx="810825" cy="359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34">
              <a:extLst>
                <a:ext uri="{FF2B5EF4-FFF2-40B4-BE49-F238E27FC236}">
                  <a16:creationId xmlns:a16="http://schemas.microsoft.com/office/drawing/2014/main" id="{D274978F-2449-478B-8DEC-7FA65D212652}"/>
                </a:ext>
              </a:extLst>
            </p:cNvPr>
            <p:cNvSpPr/>
            <p:nvPr/>
          </p:nvSpPr>
          <p:spPr bwMode="auto">
            <a:xfrm rot="8100000">
              <a:off x="3143168" y="3319407"/>
              <a:ext cx="105615" cy="106633"/>
            </a:xfrm>
            <a:custGeom>
              <a:avLst/>
              <a:gdLst>
                <a:gd name="connsiteX0" fmla="*/ 0 w 266700"/>
                <a:gd name="connsiteY0" fmla="*/ 0 h 266700"/>
                <a:gd name="connsiteX1" fmla="*/ 266700 w 266700"/>
                <a:gd name="connsiteY1" fmla="*/ 0 h 266700"/>
                <a:gd name="connsiteX2" fmla="*/ 266700 w 266700"/>
                <a:gd name="connsiteY2" fmla="*/ 266700 h 266700"/>
                <a:gd name="connsiteX3" fmla="*/ 0 w 266700"/>
                <a:gd name="connsiteY3" fmla="*/ 266700 h 266700"/>
                <a:gd name="connsiteX4" fmla="*/ 0 w 266700"/>
                <a:gd name="connsiteY4" fmla="*/ 0 h 266700"/>
                <a:gd name="connsiteX0" fmla="*/ 266700 w 358140"/>
                <a:gd name="connsiteY0" fmla="*/ 266700 h 358140"/>
                <a:gd name="connsiteX1" fmla="*/ 0 w 358140"/>
                <a:gd name="connsiteY1" fmla="*/ 266700 h 358140"/>
                <a:gd name="connsiteX2" fmla="*/ 0 w 358140"/>
                <a:gd name="connsiteY2" fmla="*/ 0 h 358140"/>
                <a:gd name="connsiteX3" fmla="*/ 266700 w 358140"/>
                <a:gd name="connsiteY3" fmla="*/ 0 h 358140"/>
                <a:gd name="connsiteX4" fmla="*/ 358140 w 358140"/>
                <a:gd name="connsiteY4" fmla="*/ 358140 h 358140"/>
                <a:gd name="connsiteX0" fmla="*/ 266700 w 266700"/>
                <a:gd name="connsiteY0" fmla="*/ 266700 h 266700"/>
                <a:gd name="connsiteX1" fmla="*/ 0 w 266700"/>
                <a:gd name="connsiteY1" fmla="*/ 266700 h 266700"/>
                <a:gd name="connsiteX2" fmla="*/ 0 w 266700"/>
                <a:gd name="connsiteY2" fmla="*/ 0 h 266700"/>
                <a:gd name="connsiteX3" fmla="*/ 266700 w 266700"/>
                <a:gd name="connsiteY3" fmla="*/ 0 h 266700"/>
                <a:gd name="connsiteX0" fmla="*/ 0 w 266700"/>
                <a:gd name="connsiteY0" fmla="*/ 266700 h 266700"/>
                <a:gd name="connsiteX1" fmla="*/ 0 w 266700"/>
                <a:gd name="connsiteY1" fmla="*/ 0 h 266700"/>
                <a:gd name="connsiteX2" fmla="*/ 266700 w 266700"/>
                <a:gd name="connsiteY2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0" y="0"/>
                  </a:lnTo>
                  <a:lnTo>
                    <a:pt x="266700" y="0"/>
                  </a:lnTo>
                </a:path>
              </a:pathLst>
            </a:custGeom>
            <a:ln w="28575">
              <a:solidFill>
                <a:schemeClr val="accent2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7EA64D8-DFB1-4C7A-843C-68E82E3401C6}"/>
              </a:ext>
            </a:extLst>
          </p:cNvPr>
          <p:cNvGrpSpPr/>
          <p:nvPr/>
        </p:nvGrpSpPr>
        <p:grpSpPr>
          <a:xfrm>
            <a:off x="4192948" y="2623208"/>
            <a:ext cx="1720055" cy="106633"/>
            <a:chOff x="4054935" y="3319408"/>
            <a:chExt cx="1720055" cy="106633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579F175-709C-4946-A630-3A3EDE0D0253}"/>
                </a:ext>
              </a:extLst>
            </p:cNvPr>
            <p:cNvCxnSpPr>
              <a:cxnSpLocks/>
            </p:cNvCxnSpPr>
            <p:nvPr/>
          </p:nvCxnSpPr>
          <p:spPr>
            <a:xfrm>
              <a:off x="4054935" y="3372724"/>
              <a:ext cx="1720055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34">
              <a:extLst>
                <a:ext uri="{FF2B5EF4-FFF2-40B4-BE49-F238E27FC236}">
                  <a16:creationId xmlns:a16="http://schemas.microsoft.com/office/drawing/2014/main" id="{8AED3854-7EE8-4768-9CD3-F375A3AD397C}"/>
                </a:ext>
              </a:extLst>
            </p:cNvPr>
            <p:cNvSpPr/>
            <p:nvPr/>
          </p:nvSpPr>
          <p:spPr bwMode="auto">
            <a:xfrm rot="8100000">
              <a:off x="5658501" y="3319408"/>
              <a:ext cx="105615" cy="106633"/>
            </a:xfrm>
            <a:custGeom>
              <a:avLst/>
              <a:gdLst>
                <a:gd name="connsiteX0" fmla="*/ 0 w 266700"/>
                <a:gd name="connsiteY0" fmla="*/ 0 h 266700"/>
                <a:gd name="connsiteX1" fmla="*/ 266700 w 266700"/>
                <a:gd name="connsiteY1" fmla="*/ 0 h 266700"/>
                <a:gd name="connsiteX2" fmla="*/ 266700 w 266700"/>
                <a:gd name="connsiteY2" fmla="*/ 266700 h 266700"/>
                <a:gd name="connsiteX3" fmla="*/ 0 w 266700"/>
                <a:gd name="connsiteY3" fmla="*/ 266700 h 266700"/>
                <a:gd name="connsiteX4" fmla="*/ 0 w 266700"/>
                <a:gd name="connsiteY4" fmla="*/ 0 h 266700"/>
                <a:gd name="connsiteX0" fmla="*/ 266700 w 358140"/>
                <a:gd name="connsiteY0" fmla="*/ 266700 h 358140"/>
                <a:gd name="connsiteX1" fmla="*/ 0 w 358140"/>
                <a:gd name="connsiteY1" fmla="*/ 266700 h 358140"/>
                <a:gd name="connsiteX2" fmla="*/ 0 w 358140"/>
                <a:gd name="connsiteY2" fmla="*/ 0 h 358140"/>
                <a:gd name="connsiteX3" fmla="*/ 266700 w 358140"/>
                <a:gd name="connsiteY3" fmla="*/ 0 h 358140"/>
                <a:gd name="connsiteX4" fmla="*/ 358140 w 358140"/>
                <a:gd name="connsiteY4" fmla="*/ 358140 h 358140"/>
                <a:gd name="connsiteX0" fmla="*/ 266700 w 266700"/>
                <a:gd name="connsiteY0" fmla="*/ 266700 h 266700"/>
                <a:gd name="connsiteX1" fmla="*/ 0 w 266700"/>
                <a:gd name="connsiteY1" fmla="*/ 266700 h 266700"/>
                <a:gd name="connsiteX2" fmla="*/ 0 w 266700"/>
                <a:gd name="connsiteY2" fmla="*/ 0 h 266700"/>
                <a:gd name="connsiteX3" fmla="*/ 266700 w 266700"/>
                <a:gd name="connsiteY3" fmla="*/ 0 h 266700"/>
                <a:gd name="connsiteX0" fmla="*/ 0 w 266700"/>
                <a:gd name="connsiteY0" fmla="*/ 266700 h 266700"/>
                <a:gd name="connsiteX1" fmla="*/ 0 w 266700"/>
                <a:gd name="connsiteY1" fmla="*/ 0 h 266700"/>
                <a:gd name="connsiteX2" fmla="*/ 266700 w 266700"/>
                <a:gd name="connsiteY2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0" y="0"/>
                  </a:lnTo>
                  <a:lnTo>
                    <a:pt x="266700" y="0"/>
                  </a:ln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999B474-E540-4294-A727-532A5B431FA7}"/>
              </a:ext>
            </a:extLst>
          </p:cNvPr>
          <p:cNvGrpSpPr/>
          <p:nvPr/>
        </p:nvGrpSpPr>
        <p:grpSpPr>
          <a:xfrm>
            <a:off x="7547428" y="2623208"/>
            <a:ext cx="1634612" cy="106633"/>
            <a:chOff x="7409415" y="3319408"/>
            <a:chExt cx="1634612" cy="106633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C3DE9B4-45BE-433A-A86D-5F3624D6F456}"/>
                </a:ext>
              </a:extLst>
            </p:cNvPr>
            <p:cNvCxnSpPr>
              <a:cxnSpLocks/>
            </p:cNvCxnSpPr>
            <p:nvPr/>
          </p:nvCxnSpPr>
          <p:spPr>
            <a:xfrm>
              <a:off x="7409415" y="3372724"/>
              <a:ext cx="1634612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34">
              <a:extLst>
                <a:ext uri="{FF2B5EF4-FFF2-40B4-BE49-F238E27FC236}">
                  <a16:creationId xmlns:a16="http://schemas.microsoft.com/office/drawing/2014/main" id="{2B8D5606-971A-43D4-AEC0-783E7347CECD}"/>
                </a:ext>
              </a:extLst>
            </p:cNvPr>
            <p:cNvSpPr/>
            <p:nvPr/>
          </p:nvSpPr>
          <p:spPr bwMode="auto">
            <a:xfrm rot="8100000">
              <a:off x="8927539" y="3319408"/>
              <a:ext cx="105615" cy="106633"/>
            </a:xfrm>
            <a:custGeom>
              <a:avLst/>
              <a:gdLst>
                <a:gd name="connsiteX0" fmla="*/ 0 w 266700"/>
                <a:gd name="connsiteY0" fmla="*/ 0 h 266700"/>
                <a:gd name="connsiteX1" fmla="*/ 266700 w 266700"/>
                <a:gd name="connsiteY1" fmla="*/ 0 h 266700"/>
                <a:gd name="connsiteX2" fmla="*/ 266700 w 266700"/>
                <a:gd name="connsiteY2" fmla="*/ 266700 h 266700"/>
                <a:gd name="connsiteX3" fmla="*/ 0 w 266700"/>
                <a:gd name="connsiteY3" fmla="*/ 266700 h 266700"/>
                <a:gd name="connsiteX4" fmla="*/ 0 w 266700"/>
                <a:gd name="connsiteY4" fmla="*/ 0 h 266700"/>
                <a:gd name="connsiteX0" fmla="*/ 266700 w 358140"/>
                <a:gd name="connsiteY0" fmla="*/ 266700 h 358140"/>
                <a:gd name="connsiteX1" fmla="*/ 0 w 358140"/>
                <a:gd name="connsiteY1" fmla="*/ 266700 h 358140"/>
                <a:gd name="connsiteX2" fmla="*/ 0 w 358140"/>
                <a:gd name="connsiteY2" fmla="*/ 0 h 358140"/>
                <a:gd name="connsiteX3" fmla="*/ 266700 w 358140"/>
                <a:gd name="connsiteY3" fmla="*/ 0 h 358140"/>
                <a:gd name="connsiteX4" fmla="*/ 358140 w 358140"/>
                <a:gd name="connsiteY4" fmla="*/ 358140 h 358140"/>
                <a:gd name="connsiteX0" fmla="*/ 266700 w 266700"/>
                <a:gd name="connsiteY0" fmla="*/ 266700 h 266700"/>
                <a:gd name="connsiteX1" fmla="*/ 0 w 266700"/>
                <a:gd name="connsiteY1" fmla="*/ 266700 h 266700"/>
                <a:gd name="connsiteX2" fmla="*/ 0 w 266700"/>
                <a:gd name="connsiteY2" fmla="*/ 0 h 266700"/>
                <a:gd name="connsiteX3" fmla="*/ 266700 w 266700"/>
                <a:gd name="connsiteY3" fmla="*/ 0 h 266700"/>
                <a:gd name="connsiteX0" fmla="*/ 0 w 266700"/>
                <a:gd name="connsiteY0" fmla="*/ 266700 h 266700"/>
                <a:gd name="connsiteX1" fmla="*/ 0 w 266700"/>
                <a:gd name="connsiteY1" fmla="*/ 0 h 266700"/>
                <a:gd name="connsiteX2" fmla="*/ 266700 w 266700"/>
                <a:gd name="connsiteY2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0" y="0"/>
                  </a:lnTo>
                  <a:lnTo>
                    <a:pt x="266700" y="0"/>
                  </a:ln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2" name="Group 61" descr="file, paper, sheet">
            <a:extLst>
              <a:ext uri="{FF2B5EF4-FFF2-40B4-BE49-F238E27FC236}">
                <a16:creationId xmlns:a16="http://schemas.microsoft.com/office/drawing/2014/main" id="{6711D8A6-0093-4E77-8C42-A386CBBF44C6}"/>
              </a:ext>
            </a:extLst>
          </p:cNvPr>
          <p:cNvGrpSpPr/>
          <p:nvPr/>
        </p:nvGrpSpPr>
        <p:grpSpPr>
          <a:xfrm>
            <a:off x="3771464" y="1975575"/>
            <a:ext cx="337935" cy="418851"/>
            <a:chOff x="8018464" y="4649789"/>
            <a:chExt cx="225425" cy="279400"/>
          </a:xfrm>
        </p:grpSpPr>
        <p:sp>
          <p:nvSpPr>
            <p:cNvPr id="63" name="Freeform 88">
              <a:extLst>
                <a:ext uri="{FF2B5EF4-FFF2-40B4-BE49-F238E27FC236}">
                  <a16:creationId xmlns:a16="http://schemas.microsoft.com/office/drawing/2014/main" id="{3F939AAA-721A-4A32-AADB-7B15278A1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8464" y="4649789"/>
              <a:ext cx="225425" cy="279400"/>
            </a:xfrm>
            <a:custGeom>
              <a:avLst/>
              <a:gdLst>
                <a:gd name="T0" fmla="*/ 52 w 142"/>
                <a:gd name="T1" fmla="*/ 0 h 176"/>
                <a:gd name="T2" fmla="*/ 0 w 142"/>
                <a:gd name="T3" fmla="*/ 52 h 176"/>
                <a:gd name="T4" fmla="*/ 0 w 142"/>
                <a:gd name="T5" fmla="*/ 176 h 176"/>
                <a:gd name="T6" fmla="*/ 142 w 142"/>
                <a:gd name="T7" fmla="*/ 176 h 176"/>
                <a:gd name="T8" fmla="*/ 142 w 142"/>
                <a:gd name="T9" fmla="*/ 0 h 176"/>
                <a:gd name="T10" fmla="*/ 52 w 142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" h="176">
                  <a:moveTo>
                    <a:pt x="52" y="0"/>
                  </a:moveTo>
                  <a:lnTo>
                    <a:pt x="0" y="52"/>
                  </a:lnTo>
                  <a:lnTo>
                    <a:pt x="0" y="176"/>
                  </a:lnTo>
                  <a:lnTo>
                    <a:pt x="142" y="176"/>
                  </a:lnTo>
                  <a:lnTo>
                    <a:pt x="14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 89">
              <a:extLst>
                <a:ext uri="{FF2B5EF4-FFF2-40B4-BE49-F238E27FC236}">
                  <a16:creationId xmlns:a16="http://schemas.microsoft.com/office/drawing/2014/main" id="{83127670-968A-4F81-A0E0-09EA2B31E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8464" y="4649789"/>
              <a:ext cx="82550" cy="82550"/>
            </a:xfrm>
            <a:custGeom>
              <a:avLst/>
              <a:gdLst>
                <a:gd name="T0" fmla="*/ 52 w 52"/>
                <a:gd name="T1" fmla="*/ 52 h 52"/>
                <a:gd name="T2" fmla="*/ 0 w 52"/>
                <a:gd name="T3" fmla="*/ 52 h 52"/>
                <a:gd name="T4" fmla="*/ 52 w 52"/>
                <a:gd name="T5" fmla="*/ 0 h 52"/>
                <a:gd name="T6" fmla="*/ 52 w 52"/>
                <a:gd name="T7" fmla="*/ 0 h 52"/>
                <a:gd name="T8" fmla="*/ 52 w 52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52" y="52"/>
                  </a:moveTo>
                  <a:lnTo>
                    <a:pt x="0" y="52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Line 90">
              <a:extLst>
                <a:ext uri="{FF2B5EF4-FFF2-40B4-BE49-F238E27FC236}">
                  <a16:creationId xmlns:a16="http://schemas.microsoft.com/office/drawing/2014/main" id="{69B7821F-975F-45ED-AB3F-F832A5B324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7201" y="4795839"/>
              <a:ext cx="106363" cy="0"/>
            </a:xfrm>
            <a:prstGeom prst="line">
              <a:avLst/>
            </a:prstGeom>
            <a:noFill/>
            <a:ln w="174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Line 91">
              <a:extLst>
                <a:ext uri="{FF2B5EF4-FFF2-40B4-BE49-F238E27FC236}">
                  <a16:creationId xmlns:a16="http://schemas.microsoft.com/office/drawing/2014/main" id="{80E971A3-CF9B-4770-A435-EEFE8B92AF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7201" y="4849814"/>
              <a:ext cx="106363" cy="0"/>
            </a:xfrm>
            <a:prstGeom prst="line">
              <a:avLst/>
            </a:prstGeom>
            <a:noFill/>
            <a:ln w="174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7" name="Group 152" descr="check, approve">
            <a:extLst>
              <a:ext uri="{FF2B5EF4-FFF2-40B4-BE49-F238E27FC236}">
                <a16:creationId xmlns:a16="http://schemas.microsoft.com/office/drawing/2014/main" id="{AEACED1D-8592-43E7-9BD4-B794F25EC6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96441" y="1943752"/>
            <a:ext cx="477541" cy="475887"/>
            <a:chOff x="4560" y="2506"/>
            <a:chExt cx="289" cy="288"/>
          </a:xfrm>
        </p:grpSpPr>
        <p:sp>
          <p:nvSpPr>
            <p:cNvPr id="68" name="AutoShape 151">
              <a:extLst>
                <a:ext uri="{FF2B5EF4-FFF2-40B4-BE49-F238E27FC236}">
                  <a16:creationId xmlns:a16="http://schemas.microsoft.com/office/drawing/2014/main" id="{2FD760A8-CF6D-42C7-9295-BB3CEA25376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560" y="2506"/>
              <a:ext cx="28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Oval 153">
              <a:extLst>
                <a:ext uri="{FF2B5EF4-FFF2-40B4-BE49-F238E27FC236}">
                  <a16:creationId xmlns:a16="http://schemas.microsoft.com/office/drawing/2014/main" id="{797B4778-6972-456D-87F7-EF10C710D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" y="2557"/>
              <a:ext cx="185" cy="185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Freeform 154">
              <a:extLst>
                <a:ext uri="{FF2B5EF4-FFF2-40B4-BE49-F238E27FC236}">
                  <a16:creationId xmlns:a16="http://schemas.microsoft.com/office/drawing/2014/main" id="{7DB273BC-5699-48D3-84F4-7079F7283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7" y="2605"/>
              <a:ext cx="110" cy="90"/>
            </a:xfrm>
            <a:custGeom>
              <a:avLst/>
              <a:gdLst>
                <a:gd name="T0" fmla="*/ 110 w 110"/>
                <a:gd name="T1" fmla="*/ 12 h 90"/>
                <a:gd name="T2" fmla="*/ 98 w 110"/>
                <a:gd name="T3" fmla="*/ 0 h 90"/>
                <a:gd name="T4" fmla="*/ 33 w 110"/>
                <a:gd name="T5" fmla="*/ 65 h 90"/>
                <a:gd name="T6" fmla="*/ 14 w 110"/>
                <a:gd name="T7" fmla="*/ 45 h 90"/>
                <a:gd name="T8" fmla="*/ 0 w 110"/>
                <a:gd name="T9" fmla="*/ 57 h 90"/>
                <a:gd name="T10" fmla="*/ 33 w 110"/>
                <a:gd name="T11" fmla="*/ 90 h 90"/>
                <a:gd name="T12" fmla="*/ 110 w 110"/>
                <a:gd name="T1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90">
                  <a:moveTo>
                    <a:pt x="110" y="12"/>
                  </a:moveTo>
                  <a:lnTo>
                    <a:pt x="98" y="0"/>
                  </a:lnTo>
                  <a:lnTo>
                    <a:pt x="33" y="65"/>
                  </a:lnTo>
                  <a:lnTo>
                    <a:pt x="14" y="45"/>
                  </a:lnTo>
                  <a:lnTo>
                    <a:pt x="0" y="57"/>
                  </a:lnTo>
                  <a:lnTo>
                    <a:pt x="33" y="90"/>
                  </a:lnTo>
                  <a:lnTo>
                    <a:pt x="110" y="1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reeform 155">
              <a:extLst>
                <a:ext uri="{FF2B5EF4-FFF2-40B4-BE49-F238E27FC236}">
                  <a16:creationId xmlns:a16="http://schemas.microsoft.com/office/drawing/2014/main" id="{07B9566F-53FE-419F-9D87-285292EEA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0" y="2658"/>
              <a:ext cx="59" cy="88"/>
            </a:xfrm>
            <a:custGeom>
              <a:avLst/>
              <a:gdLst>
                <a:gd name="T0" fmla="*/ 14 w 39"/>
                <a:gd name="T1" fmla="*/ 59 h 59"/>
                <a:gd name="T2" fmla="*/ 39 w 39"/>
                <a:gd name="T3" fmla="*/ 0 h 59"/>
                <a:gd name="T4" fmla="*/ 19 w 39"/>
                <a:gd name="T5" fmla="*/ 0 h 59"/>
                <a:gd name="T6" fmla="*/ 0 w 39"/>
                <a:gd name="T7" fmla="*/ 45 h 59"/>
                <a:gd name="T8" fmla="*/ 14 w 39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9">
                  <a:moveTo>
                    <a:pt x="14" y="59"/>
                  </a:moveTo>
                  <a:cubicBezTo>
                    <a:pt x="28" y="43"/>
                    <a:pt x="37" y="23"/>
                    <a:pt x="3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17"/>
                    <a:pt x="11" y="33"/>
                    <a:pt x="0" y="45"/>
                  </a:cubicBezTo>
                  <a:lnTo>
                    <a:pt x="14" y="59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 156">
              <a:extLst>
                <a:ext uri="{FF2B5EF4-FFF2-40B4-BE49-F238E27FC236}">
                  <a16:creationId xmlns:a16="http://schemas.microsoft.com/office/drawing/2014/main" id="{2E45FA03-F0CD-4318-ACA1-B71E9BFEE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0" y="2554"/>
              <a:ext cx="59" cy="89"/>
            </a:xfrm>
            <a:custGeom>
              <a:avLst/>
              <a:gdLst>
                <a:gd name="T0" fmla="*/ 25 w 39"/>
                <a:gd name="T1" fmla="*/ 0 h 59"/>
                <a:gd name="T2" fmla="*/ 0 w 39"/>
                <a:gd name="T3" fmla="*/ 59 h 59"/>
                <a:gd name="T4" fmla="*/ 21 w 39"/>
                <a:gd name="T5" fmla="*/ 59 h 59"/>
                <a:gd name="T6" fmla="*/ 39 w 39"/>
                <a:gd name="T7" fmla="*/ 14 h 59"/>
                <a:gd name="T8" fmla="*/ 25 w 39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9">
                  <a:moveTo>
                    <a:pt x="25" y="0"/>
                  </a:moveTo>
                  <a:cubicBezTo>
                    <a:pt x="10" y="16"/>
                    <a:pt x="1" y="36"/>
                    <a:pt x="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42"/>
                    <a:pt x="29" y="27"/>
                    <a:pt x="39" y="14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reeform 157">
              <a:extLst>
                <a:ext uri="{FF2B5EF4-FFF2-40B4-BE49-F238E27FC236}">
                  <a16:creationId xmlns:a16="http://schemas.microsoft.com/office/drawing/2014/main" id="{363A26A8-7BE2-412E-ADCB-515508695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" y="2736"/>
              <a:ext cx="89" cy="58"/>
            </a:xfrm>
            <a:custGeom>
              <a:avLst/>
              <a:gdLst>
                <a:gd name="T0" fmla="*/ 0 w 59"/>
                <a:gd name="T1" fmla="*/ 15 h 39"/>
                <a:gd name="T2" fmla="*/ 59 w 59"/>
                <a:gd name="T3" fmla="*/ 39 h 39"/>
                <a:gd name="T4" fmla="*/ 59 w 59"/>
                <a:gd name="T5" fmla="*/ 19 h 39"/>
                <a:gd name="T6" fmla="*/ 14 w 59"/>
                <a:gd name="T7" fmla="*/ 0 h 39"/>
                <a:gd name="T8" fmla="*/ 0 w 59"/>
                <a:gd name="T9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9">
                  <a:moveTo>
                    <a:pt x="0" y="15"/>
                  </a:moveTo>
                  <a:cubicBezTo>
                    <a:pt x="16" y="29"/>
                    <a:pt x="36" y="38"/>
                    <a:pt x="59" y="3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42" y="18"/>
                    <a:pt x="26" y="11"/>
                    <a:pt x="14" y="0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reeform 158">
              <a:extLst>
                <a:ext uri="{FF2B5EF4-FFF2-40B4-BE49-F238E27FC236}">
                  <a16:creationId xmlns:a16="http://schemas.microsoft.com/office/drawing/2014/main" id="{D41362A0-642B-4682-BCD2-190B699AA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0" y="2658"/>
              <a:ext cx="59" cy="88"/>
            </a:xfrm>
            <a:custGeom>
              <a:avLst/>
              <a:gdLst>
                <a:gd name="T0" fmla="*/ 0 w 39"/>
                <a:gd name="T1" fmla="*/ 0 h 59"/>
                <a:gd name="T2" fmla="*/ 25 w 39"/>
                <a:gd name="T3" fmla="*/ 59 h 59"/>
                <a:gd name="T4" fmla="*/ 39 w 39"/>
                <a:gd name="T5" fmla="*/ 45 h 59"/>
                <a:gd name="T6" fmla="*/ 21 w 39"/>
                <a:gd name="T7" fmla="*/ 0 h 59"/>
                <a:gd name="T8" fmla="*/ 0 w 39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9">
                  <a:moveTo>
                    <a:pt x="0" y="0"/>
                  </a:moveTo>
                  <a:cubicBezTo>
                    <a:pt x="1" y="23"/>
                    <a:pt x="10" y="44"/>
                    <a:pt x="25" y="59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28" y="33"/>
                    <a:pt x="22" y="17"/>
                    <a:pt x="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reeform 159">
              <a:extLst>
                <a:ext uri="{FF2B5EF4-FFF2-40B4-BE49-F238E27FC236}">
                  <a16:creationId xmlns:a16="http://schemas.microsoft.com/office/drawing/2014/main" id="{EB30761A-E0CB-444C-BA67-E280484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0" y="2554"/>
              <a:ext cx="59" cy="89"/>
            </a:xfrm>
            <a:custGeom>
              <a:avLst/>
              <a:gdLst>
                <a:gd name="T0" fmla="*/ 14 w 39"/>
                <a:gd name="T1" fmla="*/ 0 h 59"/>
                <a:gd name="T2" fmla="*/ 0 w 39"/>
                <a:gd name="T3" fmla="*/ 14 h 59"/>
                <a:gd name="T4" fmla="*/ 19 w 39"/>
                <a:gd name="T5" fmla="*/ 59 h 59"/>
                <a:gd name="T6" fmla="*/ 39 w 39"/>
                <a:gd name="T7" fmla="*/ 59 h 59"/>
                <a:gd name="T8" fmla="*/ 14 w 39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9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1" y="26"/>
                    <a:pt x="18" y="42"/>
                    <a:pt x="19" y="59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7" y="37"/>
                    <a:pt x="28" y="16"/>
                    <a:pt x="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 160">
              <a:extLst>
                <a:ext uri="{FF2B5EF4-FFF2-40B4-BE49-F238E27FC236}">
                  <a16:creationId xmlns:a16="http://schemas.microsoft.com/office/drawing/2014/main" id="{ABD78E5C-7132-42C5-A05B-7EBFABC43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2" y="2736"/>
              <a:ext cx="89" cy="58"/>
            </a:xfrm>
            <a:custGeom>
              <a:avLst/>
              <a:gdLst>
                <a:gd name="T0" fmla="*/ 0 w 59"/>
                <a:gd name="T1" fmla="*/ 39 h 39"/>
                <a:gd name="T2" fmla="*/ 59 w 59"/>
                <a:gd name="T3" fmla="*/ 14 h 39"/>
                <a:gd name="T4" fmla="*/ 45 w 59"/>
                <a:gd name="T5" fmla="*/ 0 h 39"/>
                <a:gd name="T6" fmla="*/ 0 w 59"/>
                <a:gd name="T7" fmla="*/ 19 h 39"/>
                <a:gd name="T8" fmla="*/ 0 w 5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9">
                  <a:moveTo>
                    <a:pt x="0" y="39"/>
                  </a:moveTo>
                  <a:cubicBezTo>
                    <a:pt x="23" y="38"/>
                    <a:pt x="43" y="29"/>
                    <a:pt x="59" y="1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3" y="11"/>
                    <a:pt x="17" y="18"/>
                    <a:pt x="0" y="19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Freeform 161">
              <a:extLst>
                <a:ext uri="{FF2B5EF4-FFF2-40B4-BE49-F238E27FC236}">
                  <a16:creationId xmlns:a16="http://schemas.microsoft.com/office/drawing/2014/main" id="{18734805-0915-478D-92D9-3975237A9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2" y="2508"/>
              <a:ext cx="89" cy="57"/>
            </a:xfrm>
            <a:custGeom>
              <a:avLst/>
              <a:gdLst>
                <a:gd name="T0" fmla="*/ 0 w 59"/>
                <a:gd name="T1" fmla="*/ 0 h 38"/>
                <a:gd name="T2" fmla="*/ 0 w 59"/>
                <a:gd name="T3" fmla="*/ 20 h 38"/>
                <a:gd name="T4" fmla="*/ 45 w 59"/>
                <a:gd name="T5" fmla="*/ 38 h 38"/>
                <a:gd name="T6" fmla="*/ 59 w 59"/>
                <a:gd name="T7" fmla="*/ 24 h 38"/>
                <a:gd name="T8" fmla="*/ 0 w 5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8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17" y="21"/>
                    <a:pt x="33" y="28"/>
                    <a:pt x="45" y="38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43" y="10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reeform 162">
              <a:extLst>
                <a:ext uri="{FF2B5EF4-FFF2-40B4-BE49-F238E27FC236}">
                  <a16:creationId xmlns:a16="http://schemas.microsoft.com/office/drawing/2014/main" id="{2156A3A6-AE36-4DC7-AA7A-A449A6D1A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" y="2508"/>
              <a:ext cx="89" cy="57"/>
            </a:xfrm>
            <a:custGeom>
              <a:avLst/>
              <a:gdLst>
                <a:gd name="T0" fmla="*/ 59 w 59"/>
                <a:gd name="T1" fmla="*/ 0 h 38"/>
                <a:gd name="T2" fmla="*/ 0 w 59"/>
                <a:gd name="T3" fmla="*/ 24 h 38"/>
                <a:gd name="T4" fmla="*/ 14 w 59"/>
                <a:gd name="T5" fmla="*/ 38 h 38"/>
                <a:gd name="T6" fmla="*/ 59 w 59"/>
                <a:gd name="T7" fmla="*/ 20 h 38"/>
                <a:gd name="T8" fmla="*/ 59 w 5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8">
                  <a:moveTo>
                    <a:pt x="59" y="0"/>
                  </a:moveTo>
                  <a:cubicBezTo>
                    <a:pt x="36" y="1"/>
                    <a:pt x="16" y="10"/>
                    <a:pt x="0" y="24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27" y="28"/>
                    <a:pt x="42" y="21"/>
                    <a:pt x="59" y="20"/>
                  </a:cubicBezTo>
                  <a:cubicBezTo>
                    <a:pt x="59" y="0"/>
                    <a:pt x="59" y="0"/>
                    <a:pt x="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9" name="Graphic 397" descr="deposit, pricing import">
            <a:extLst>
              <a:ext uri="{FF2B5EF4-FFF2-40B4-BE49-F238E27FC236}">
                <a16:creationId xmlns:a16="http://schemas.microsoft.com/office/drawing/2014/main" id="{301E81E1-40C9-4A04-A873-23068D2C0153}"/>
              </a:ext>
            </a:extLst>
          </p:cNvPr>
          <p:cNvGrpSpPr/>
          <p:nvPr/>
        </p:nvGrpSpPr>
        <p:grpSpPr>
          <a:xfrm>
            <a:off x="9634801" y="1979566"/>
            <a:ext cx="406581" cy="406860"/>
            <a:chOff x="1698211" y="3041569"/>
            <a:chExt cx="417847" cy="418136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8284CE-9A6E-4A2C-A3B3-2B0939A37E2E}"/>
                </a:ext>
              </a:extLst>
            </p:cNvPr>
            <p:cNvSpPr/>
            <p:nvPr/>
          </p:nvSpPr>
          <p:spPr>
            <a:xfrm>
              <a:off x="1765022" y="3109407"/>
              <a:ext cx="287270" cy="287270"/>
            </a:xfrm>
            <a:custGeom>
              <a:avLst/>
              <a:gdLst>
                <a:gd name="connsiteX0" fmla="*/ 286511 w 287270"/>
                <a:gd name="connsiteY0" fmla="*/ 1481 h 287270"/>
                <a:gd name="connsiteX1" fmla="*/ 1481 w 287270"/>
                <a:gd name="connsiteY1" fmla="*/ 1481 h 287270"/>
                <a:gd name="connsiteX2" fmla="*/ 1481 w 287270"/>
                <a:gd name="connsiteY2" fmla="*/ 286511 h 287270"/>
                <a:gd name="connsiteX3" fmla="*/ 286511 w 287270"/>
                <a:gd name="connsiteY3" fmla="*/ 286511 h 287270"/>
                <a:gd name="connsiteX4" fmla="*/ 286511 w 287270"/>
                <a:gd name="connsiteY4" fmla="*/ 1481 h 28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270" h="287270">
                  <a:moveTo>
                    <a:pt x="286511" y="1481"/>
                  </a:moveTo>
                  <a:lnTo>
                    <a:pt x="1481" y="1481"/>
                  </a:lnTo>
                  <a:lnTo>
                    <a:pt x="1481" y="286511"/>
                  </a:lnTo>
                  <a:lnTo>
                    <a:pt x="286511" y="286511"/>
                  </a:lnTo>
                  <a:lnTo>
                    <a:pt x="286511" y="1481"/>
                  </a:lnTo>
                  <a:close/>
                </a:path>
              </a:pathLst>
            </a:custGeom>
            <a:solidFill>
              <a:schemeClr val="accent5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93FB103-59CC-49B0-9533-BFD9A4996AB4}"/>
                </a:ext>
              </a:extLst>
            </p:cNvPr>
            <p:cNvSpPr/>
            <p:nvPr/>
          </p:nvSpPr>
          <p:spPr>
            <a:xfrm>
              <a:off x="1698211" y="3041858"/>
              <a:ext cx="417847" cy="417847"/>
            </a:xfrm>
            <a:custGeom>
              <a:avLst/>
              <a:gdLst>
                <a:gd name="connsiteX0" fmla="*/ 374471 w 417847"/>
                <a:gd name="connsiteY0" fmla="*/ 199136 h 417847"/>
                <a:gd name="connsiteX1" fmla="*/ 374471 w 417847"/>
                <a:gd name="connsiteY1" fmla="*/ 374690 h 417847"/>
                <a:gd name="connsiteX2" fmla="*/ 45095 w 417847"/>
                <a:gd name="connsiteY2" fmla="*/ 374690 h 417847"/>
                <a:gd name="connsiteX3" fmla="*/ 45095 w 417847"/>
                <a:gd name="connsiteY3" fmla="*/ 45242 h 417847"/>
                <a:gd name="connsiteX4" fmla="*/ 155155 w 417847"/>
                <a:gd name="connsiteY4" fmla="*/ 45242 h 417847"/>
                <a:gd name="connsiteX5" fmla="*/ 155155 w 417847"/>
                <a:gd name="connsiteY5" fmla="*/ 1481 h 417847"/>
                <a:gd name="connsiteX6" fmla="*/ 1554 w 417847"/>
                <a:gd name="connsiteY6" fmla="*/ 1773 h 417847"/>
                <a:gd name="connsiteX7" fmla="*/ 1481 w 417847"/>
                <a:gd name="connsiteY7" fmla="*/ 419037 h 417847"/>
                <a:gd name="connsiteX8" fmla="*/ 418451 w 417847"/>
                <a:gd name="connsiteY8" fmla="*/ 418744 h 417847"/>
                <a:gd name="connsiteX9" fmla="*/ 418451 w 417847"/>
                <a:gd name="connsiteY9" fmla="*/ 199136 h 417847"/>
                <a:gd name="connsiteX10" fmla="*/ 374471 w 417847"/>
                <a:gd name="connsiteY10" fmla="*/ 199136 h 41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7847" h="417847">
                  <a:moveTo>
                    <a:pt x="374471" y="199136"/>
                  </a:moveTo>
                  <a:lnTo>
                    <a:pt x="374471" y="374690"/>
                  </a:lnTo>
                  <a:lnTo>
                    <a:pt x="45095" y="374690"/>
                  </a:lnTo>
                  <a:lnTo>
                    <a:pt x="45095" y="45242"/>
                  </a:lnTo>
                  <a:lnTo>
                    <a:pt x="155155" y="45242"/>
                  </a:lnTo>
                  <a:lnTo>
                    <a:pt x="155155" y="1481"/>
                  </a:lnTo>
                  <a:lnTo>
                    <a:pt x="1554" y="1773"/>
                  </a:lnTo>
                  <a:lnTo>
                    <a:pt x="1481" y="419037"/>
                  </a:lnTo>
                  <a:lnTo>
                    <a:pt x="418451" y="418744"/>
                  </a:lnTo>
                  <a:lnTo>
                    <a:pt x="418451" y="199136"/>
                  </a:lnTo>
                  <a:lnTo>
                    <a:pt x="374471" y="199136"/>
                  </a:lnTo>
                  <a:close/>
                </a:path>
              </a:pathLst>
            </a:custGeom>
            <a:solidFill>
              <a:srgbClr val="0078D7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B3D64FE-157C-4C16-B14A-0EE5AB500D39}"/>
                </a:ext>
              </a:extLst>
            </p:cNvPr>
            <p:cNvSpPr/>
            <p:nvPr/>
          </p:nvSpPr>
          <p:spPr>
            <a:xfrm>
              <a:off x="1837247" y="3041569"/>
              <a:ext cx="278565" cy="248097"/>
            </a:xfrm>
            <a:custGeom>
              <a:avLst/>
              <a:gdLst>
                <a:gd name="connsiteX0" fmla="*/ 279851 w 278564"/>
                <a:gd name="connsiteY0" fmla="*/ 1481 h 248096"/>
                <a:gd name="connsiteX1" fmla="*/ 267411 w 278564"/>
                <a:gd name="connsiteY1" fmla="*/ 1773 h 248096"/>
                <a:gd name="connsiteX2" fmla="*/ 60974 w 278564"/>
                <a:gd name="connsiteY2" fmla="*/ 132177 h 248096"/>
                <a:gd name="connsiteX3" fmla="*/ 1481 w 278564"/>
                <a:gd name="connsiteY3" fmla="*/ 103638 h 248096"/>
                <a:gd name="connsiteX4" fmla="*/ 52852 w 278564"/>
                <a:gd name="connsiteY4" fmla="*/ 248677 h 248096"/>
                <a:gd name="connsiteX5" fmla="*/ 197233 w 278564"/>
                <a:gd name="connsiteY5" fmla="*/ 197599 h 248096"/>
                <a:gd name="connsiteX6" fmla="*/ 133055 w 278564"/>
                <a:gd name="connsiteY6" fmla="*/ 166791 h 248096"/>
                <a:gd name="connsiteX7" fmla="*/ 279851 w 278564"/>
                <a:gd name="connsiteY7" fmla="*/ 1481 h 24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8564" h="248096">
                  <a:moveTo>
                    <a:pt x="279851" y="1481"/>
                  </a:moveTo>
                  <a:cubicBezTo>
                    <a:pt x="275314" y="1481"/>
                    <a:pt x="271509" y="1554"/>
                    <a:pt x="267411" y="1773"/>
                  </a:cubicBezTo>
                  <a:cubicBezTo>
                    <a:pt x="138178" y="8286"/>
                    <a:pt x="71220" y="114614"/>
                    <a:pt x="60974" y="132177"/>
                  </a:cubicBezTo>
                  <a:lnTo>
                    <a:pt x="1481" y="103638"/>
                  </a:lnTo>
                  <a:lnTo>
                    <a:pt x="52852" y="248677"/>
                  </a:lnTo>
                  <a:lnTo>
                    <a:pt x="197233" y="197599"/>
                  </a:lnTo>
                  <a:lnTo>
                    <a:pt x="133055" y="166791"/>
                  </a:lnTo>
                  <a:cubicBezTo>
                    <a:pt x="155960" y="119591"/>
                    <a:pt x="203526" y="40558"/>
                    <a:pt x="279851" y="1481"/>
                  </a:cubicBezTo>
                  <a:close/>
                </a:path>
              </a:pathLst>
            </a:custGeom>
            <a:solidFill>
              <a:srgbClr val="0078D7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A330FF4-8054-481B-950A-D42E30693338}"/>
              </a:ext>
            </a:extLst>
          </p:cNvPr>
          <p:cNvGrpSpPr/>
          <p:nvPr/>
        </p:nvGrpSpPr>
        <p:grpSpPr>
          <a:xfrm>
            <a:off x="656169" y="2006408"/>
            <a:ext cx="597211" cy="418850"/>
            <a:chOff x="14373741" y="5761210"/>
            <a:chExt cx="463775" cy="325266"/>
          </a:xfrm>
        </p:grpSpPr>
        <p:sp>
          <p:nvSpPr>
            <p:cNvPr id="84" name="Rectangle 932">
              <a:extLst>
                <a:ext uri="{FF2B5EF4-FFF2-40B4-BE49-F238E27FC236}">
                  <a16:creationId xmlns:a16="http://schemas.microsoft.com/office/drawing/2014/main" id="{DA8BAAA2-8B6A-4A7C-9B7E-E584F4F18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05629" y="6035118"/>
              <a:ext cx="115166" cy="124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Freeform 933">
              <a:extLst>
                <a:ext uri="{FF2B5EF4-FFF2-40B4-BE49-F238E27FC236}">
                  <a16:creationId xmlns:a16="http://schemas.microsoft.com/office/drawing/2014/main" id="{622D52D8-A714-4A15-99C5-AAE29FCCF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16125" y="6017998"/>
              <a:ext cx="23344" cy="45133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Freeform 934">
              <a:extLst>
                <a:ext uri="{FF2B5EF4-FFF2-40B4-BE49-F238E27FC236}">
                  <a16:creationId xmlns:a16="http://schemas.microsoft.com/office/drawing/2014/main" id="{4E3550DC-1F0F-4D2A-B83D-929892F52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00960" y="5803229"/>
              <a:ext cx="119834" cy="224106"/>
            </a:xfrm>
            <a:custGeom>
              <a:avLst/>
              <a:gdLst>
                <a:gd name="T0" fmla="*/ 7 w 77"/>
                <a:gd name="T1" fmla="*/ 144 h 144"/>
                <a:gd name="T2" fmla="*/ 0 w 77"/>
                <a:gd name="T3" fmla="*/ 144 h 144"/>
                <a:gd name="T4" fmla="*/ 0 w 77"/>
                <a:gd name="T5" fmla="*/ 0 h 144"/>
                <a:gd name="T6" fmla="*/ 77 w 77"/>
                <a:gd name="T7" fmla="*/ 0 h 144"/>
                <a:gd name="T8" fmla="*/ 77 w 77"/>
                <a:gd name="T9" fmla="*/ 7 h 144"/>
                <a:gd name="T10" fmla="*/ 7 w 77"/>
                <a:gd name="T11" fmla="*/ 7 h 144"/>
                <a:gd name="T12" fmla="*/ 7 w 77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44">
                  <a:moveTo>
                    <a:pt x="7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7"/>
                  </a:lnTo>
                  <a:lnTo>
                    <a:pt x="7" y="7"/>
                  </a:lnTo>
                  <a:lnTo>
                    <a:pt x="7" y="1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Rectangle 935">
              <a:extLst>
                <a:ext uri="{FF2B5EF4-FFF2-40B4-BE49-F238E27FC236}">
                  <a16:creationId xmlns:a16="http://schemas.microsoft.com/office/drawing/2014/main" id="{24998710-DB99-4024-AEC1-8A645BC5A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83046" y="5809455"/>
              <a:ext cx="12450" cy="24900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Rectangle 936">
              <a:extLst>
                <a:ext uri="{FF2B5EF4-FFF2-40B4-BE49-F238E27FC236}">
                  <a16:creationId xmlns:a16="http://schemas.microsoft.com/office/drawing/2014/main" id="{B599D51E-D360-4C46-B5EE-AC3FE53C5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24304" y="5919952"/>
              <a:ext cx="99603" cy="1089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Rectangle 937">
              <a:extLst>
                <a:ext uri="{FF2B5EF4-FFF2-40B4-BE49-F238E27FC236}">
                  <a16:creationId xmlns:a16="http://schemas.microsoft.com/office/drawing/2014/main" id="{8DCB7B73-8EC6-4688-839B-03BEACDB1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31324" y="5919952"/>
              <a:ext cx="102715" cy="1089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Oval 938">
              <a:extLst>
                <a:ext uri="{FF2B5EF4-FFF2-40B4-BE49-F238E27FC236}">
                  <a16:creationId xmlns:a16="http://schemas.microsoft.com/office/drawing/2014/main" id="{16EC3055-63B4-4EA6-A7F9-0DE66082D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1026" y="5761210"/>
              <a:ext cx="96490" cy="91822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Rectangle 939">
              <a:extLst>
                <a:ext uri="{FF2B5EF4-FFF2-40B4-BE49-F238E27FC236}">
                  <a16:creationId xmlns:a16="http://schemas.microsoft.com/office/drawing/2014/main" id="{3FB64000-FA1B-40B9-B522-0EAC6507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1026" y="5877932"/>
              <a:ext cx="96490" cy="9337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Oval 940">
              <a:extLst>
                <a:ext uri="{FF2B5EF4-FFF2-40B4-BE49-F238E27FC236}">
                  <a16:creationId xmlns:a16="http://schemas.microsoft.com/office/drawing/2014/main" id="{630930C6-ABCC-4192-9678-9AA0F46CC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1026" y="5994654"/>
              <a:ext cx="96490" cy="91822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Oval 941">
              <a:extLst>
                <a:ext uri="{FF2B5EF4-FFF2-40B4-BE49-F238E27FC236}">
                  <a16:creationId xmlns:a16="http://schemas.microsoft.com/office/drawing/2014/main" id="{3C5053E0-D4EC-4216-89C9-5CAC2767B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3741" y="5877932"/>
              <a:ext cx="98046" cy="93378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Oval 942">
              <a:extLst>
                <a:ext uri="{FF2B5EF4-FFF2-40B4-BE49-F238E27FC236}">
                  <a16:creationId xmlns:a16="http://schemas.microsoft.com/office/drawing/2014/main" id="{27766E0D-73EB-47C5-9595-E4E4A34BE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57383" y="5877932"/>
              <a:ext cx="96490" cy="93378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Rectangle 943">
              <a:extLst>
                <a:ext uri="{FF2B5EF4-FFF2-40B4-BE49-F238E27FC236}">
                  <a16:creationId xmlns:a16="http://schemas.microsoft.com/office/drawing/2014/main" id="{1E6172DC-1ED3-4E04-A398-D77C5B217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57383" y="5761210"/>
              <a:ext cx="96490" cy="91822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Rectangle 944" descr="component solutions">
              <a:extLst>
                <a:ext uri="{FF2B5EF4-FFF2-40B4-BE49-F238E27FC236}">
                  <a16:creationId xmlns:a16="http://schemas.microsoft.com/office/drawing/2014/main" id="{7DF78DE9-0068-4BB1-950C-E8B2EA770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57383" y="5994654"/>
              <a:ext cx="96490" cy="91822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Freeform 945">
              <a:extLst>
                <a:ext uri="{FF2B5EF4-FFF2-40B4-BE49-F238E27FC236}">
                  <a16:creationId xmlns:a16="http://schemas.microsoft.com/office/drawing/2014/main" id="{234C4CB4-CF8E-42CA-BD6F-7FD558438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16125" y="5902832"/>
              <a:ext cx="24901" cy="45133"/>
            </a:xfrm>
            <a:custGeom>
              <a:avLst/>
              <a:gdLst>
                <a:gd name="T0" fmla="*/ 0 w 16"/>
                <a:gd name="T1" fmla="*/ 0 h 29"/>
                <a:gd name="T2" fmla="*/ 16 w 16"/>
                <a:gd name="T3" fmla="*/ 14 h 29"/>
                <a:gd name="T4" fmla="*/ 0 w 16"/>
                <a:gd name="T5" fmla="*/ 29 h 29"/>
                <a:gd name="T6" fmla="*/ 0 w 1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9">
                  <a:moveTo>
                    <a:pt x="0" y="0"/>
                  </a:moveTo>
                  <a:lnTo>
                    <a:pt x="16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Freeform 946">
              <a:extLst>
                <a:ext uri="{FF2B5EF4-FFF2-40B4-BE49-F238E27FC236}">
                  <a16:creationId xmlns:a16="http://schemas.microsoft.com/office/drawing/2014/main" id="{8B4D5195-9FDE-4D86-8D96-E62D44B23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16125" y="5786111"/>
              <a:ext cx="23344" cy="45133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5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5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Freeform 947">
              <a:extLst>
                <a:ext uri="{FF2B5EF4-FFF2-40B4-BE49-F238E27FC236}">
                  <a16:creationId xmlns:a16="http://schemas.microsoft.com/office/drawing/2014/main" id="{035F2C1D-778A-4D9A-AED6-A64340B9A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27814" y="5902832"/>
              <a:ext cx="23344" cy="45133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6F2505A8-9544-43B5-A7EB-0224673A2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885" y="559219"/>
            <a:ext cx="1170265" cy="125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81E86186-65B4-478F-99FF-AA646489ACA5}"/>
              </a:ext>
            </a:extLst>
          </p:cNvPr>
          <p:cNvSpPr/>
          <p:nvPr/>
        </p:nvSpPr>
        <p:spPr bwMode="auto">
          <a:xfrm>
            <a:off x="447946" y="1723784"/>
            <a:ext cx="5574550" cy="2601599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042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49" grpId="0"/>
      <p:bldP spid="50" grpId="0"/>
      <p:bldP spid="51" grpId="0"/>
      <p:bldP spid="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Define your strategy</a:t>
            </a:r>
          </a:p>
        </p:txBody>
      </p:sp>
    </p:spTree>
    <p:extLst>
      <p:ext uri="{BB962C8B-B14F-4D97-AF65-F5344CB8AC3E}">
        <p14:creationId xmlns:p14="http://schemas.microsoft.com/office/powerpoint/2010/main" val="119721154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F4707-13CD-4598-941B-036950109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74116-CAD6-4A7E-B636-7A1BE9C174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5" y="1922587"/>
            <a:ext cx="9384447" cy="5955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Document your AML strategy to help stakeholders understand the business outcomes the organization is pursuing by adopting AML.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B85C15-05D7-4D66-9098-692B2C23F871}"/>
              </a:ext>
            </a:extLst>
          </p:cNvPr>
          <p:cNvSpPr txBox="1"/>
          <p:nvPr/>
        </p:nvSpPr>
        <p:spPr>
          <a:xfrm>
            <a:off x="2266604" y="2941423"/>
            <a:ext cx="3324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>
              <a:defRPr/>
            </a:pPr>
            <a:r>
              <a:rPr lang="en-US" dirty="0">
                <a:solidFill>
                  <a:schemeClr val="tx2"/>
                </a:solidFill>
                <a:latin typeface="+mj-lt"/>
              </a:rPr>
              <a:t>Motivations</a:t>
            </a:r>
          </a:p>
          <a:p>
            <a:r>
              <a:rPr lang="en-US" dirty="0"/>
              <a:t>Understand motivations to move to AML.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51F22-258E-48DF-8355-C120DC59B6B8}"/>
              </a:ext>
            </a:extLst>
          </p:cNvPr>
          <p:cNvSpPr txBox="1"/>
          <p:nvPr/>
        </p:nvSpPr>
        <p:spPr>
          <a:xfrm>
            <a:off x="2266604" y="4759157"/>
            <a:ext cx="3397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>
              <a:defRPr/>
            </a:pPr>
            <a:r>
              <a:rPr lang="en-US" dirty="0">
                <a:solidFill>
                  <a:schemeClr val="tx2"/>
                </a:solidFill>
                <a:latin typeface="+mj-lt"/>
              </a:rPr>
              <a:t>Business Justification</a:t>
            </a:r>
          </a:p>
          <a:p>
            <a:r>
              <a:rPr lang="en-US" dirty="0"/>
              <a:t>Develop a business justification that supports your motivations and outcomes.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8C5DA-2416-4CFB-9D28-D360EFA4BB5A}"/>
              </a:ext>
            </a:extLst>
          </p:cNvPr>
          <p:cNvSpPr txBox="1"/>
          <p:nvPr/>
        </p:nvSpPr>
        <p:spPr>
          <a:xfrm>
            <a:off x="6871510" y="2941423"/>
            <a:ext cx="3718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>
              <a:defRPr/>
            </a:pPr>
            <a:r>
              <a:rPr lang="en-US" dirty="0">
                <a:solidFill>
                  <a:schemeClr val="tx2"/>
                </a:solidFill>
                <a:latin typeface="+mj-lt"/>
              </a:rPr>
              <a:t>Business Outcomes</a:t>
            </a:r>
          </a:p>
          <a:p>
            <a:r>
              <a:rPr lang="en-US" dirty="0"/>
              <a:t>Engage stakeholders to document specific business outcomes.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1259A1-A763-4444-87DA-986837E50A1B}"/>
              </a:ext>
            </a:extLst>
          </p:cNvPr>
          <p:cNvSpPr txBox="1"/>
          <p:nvPr/>
        </p:nvSpPr>
        <p:spPr>
          <a:xfrm>
            <a:off x="6871510" y="4759157"/>
            <a:ext cx="3718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>
              <a:defRPr/>
            </a:pPr>
            <a:r>
              <a:rPr lang="en-US" dirty="0">
                <a:solidFill>
                  <a:schemeClr val="tx2"/>
                </a:solidFill>
                <a:latin typeface="+mj-lt"/>
              </a:rPr>
              <a:t>Identify First Project</a:t>
            </a:r>
          </a:p>
          <a:p>
            <a:r>
              <a:rPr lang="en-US" dirty="0"/>
              <a:t>Leverage business and technical criteria to choose your first project.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DABF43-5CBC-47DB-8DF6-8F697CF9C49E}"/>
              </a:ext>
            </a:extLst>
          </p:cNvPr>
          <p:cNvSpPr txBox="1"/>
          <p:nvPr/>
        </p:nvSpPr>
        <p:spPr>
          <a:xfrm>
            <a:off x="1701864" y="2937539"/>
            <a:ext cx="20678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B990E6-DAF1-4B07-8067-5ADF4C50B2C8}"/>
              </a:ext>
            </a:extLst>
          </p:cNvPr>
          <p:cNvSpPr txBox="1"/>
          <p:nvPr/>
        </p:nvSpPr>
        <p:spPr>
          <a:xfrm>
            <a:off x="6435726" y="2937539"/>
            <a:ext cx="28533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028D92-401C-4B0F-BE60-6CBADCA9F701}"/>
              </a:ext>
            </a:extLst>
          </p:cNvPr>
          <p:cNvSpPr txBox="1"/>
          <p:nvPr/>
        </p:nvSpPr>
        <p:spPr>
          <a:xfrm>
            <a:off x="1701864" y="4817637"/>
            <a:ext cx="28533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40E344-B7FD-4E87-91CC-A54CF11D2FC1}"/>
              </a:ext>
            </a:extLst>
          </p:cNvPr>
          <p:cNvSpPr txBox="1"/>
          <p:nvPr/>
        </p:nvSpPr>
        <p:spPr>
          <a:xfrm>
            <a:off x="6354764" y="4759157"/>
            <a:ext cx="29495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668697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10023 L 3.125E-6 1.85185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10023 L 3.125E-6 1.85185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10023 L -3.33333E-6 1.85185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10023 L 3.125E-6 1.85185E-6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.10023 L -2.08333E-6 -2.22222E-6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10023 L 3.125E-6 1.85185E-6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10023 L -3.33333E-6 1.11111E-6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2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10023 L 3.125E-6 1.85185E-6 " pathEditMode="relative" rAng="0" ptsTypes="AA">
                                      <p:cBhvr>
                                        <p:cTn id="4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1" grpId="0"/>
      <p:bldP spid="11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2869-C206-4C18-8528-D3FC2DA0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620428"/>
            <a:ext cx="11306469" cy="1590179"/>
          </a:xfrm>
        </p:spPr>
        <p:txBody>
          <a:bodyPr/>
          <a:lstStyle/>
          <a:p>
            <a:r>
              <a:rPr lang="en-US" dirty="0"/>
              <a:t>AML Adoption Strategy | AML Adoption Motivations</a:t>
            </a:r>
            <a:br>
              <a:rPr lang="en-US" dirty="0"/>
            </a:br>
            <a:r>
              <a:rPr lang="en-US" sz="2400" dirty="0">
                <a:solidFill>
                  <a:schemeClr val="tx2"/>
                </a:solidFill>
              </a:rPr>
              <a:t>Engage stakeholders across business and technology 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to understand your motivations for AML adoption</a:t>
            </a:r>
            <a:br>
              <a:rPr lang="en-US" sz="2400" dirty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B89D6-CD71-4CF1-90A3-860A0D8361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6" y="2613361"/>
            <a:ext cx="5839038" cy="2907591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>
                <a:solidFill>
                  <a:schemeClr val="tx2"/>
                </a:solidFill>
                <a:latin typeface="+mj-lt"/>
              </a:rPr>
              <a:t>Critical Business Events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/>
              <a:t>Reduction of response time to business requirements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/>
              <a:t>Response to regulatory compliance changes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/>
              <a:t>Reduction of disruptions and improvement of MLOps stability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/>
              <a:t>Disrupt existing markets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/>
              <a:t>Expand into new markets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/>
              <a:t>Create new markets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C9A78-742F-4C76-B53E-D0AA2849FD4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485321" y="2025650"/>
            <a:ext cx="4706679" cy="2036763"/>
          </a:xfrm>
        </p:spPr>
        <p:txBody>
          <a:bodyPr>
            <a:noAutofit/>
          </a:bodyPr>
          <a:lstStyle/>
          <a:p>
            <a:pPr>
              <a:spcAft>
                <a:spcPts val="300"/>
              </a:spcAft>
            </a:pPr>
            <a:r>
              <a:rPr lang="en-US" sz="1800" spc="0" dirty="0">
                <a:solidFill>
                  <a:schemeClr val="tx2"/>
                </a:solidFill>
              </a:rPr>
              <a:t>Migration Motivations</a:t>
            </a:r>
          </a:p>
          <a:p>
            <a:pPr marL="227013" lvl="1" indent="-227013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Optimization of internal operations</a:t>
            </a:r>
          </a:p>
          <a:p>
            <a:pPr marL="227013" lvl="1" indent="-227013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Increase in business agility and/or complexity</a:t>
            </a:r>
          </a:p>
          <a:p>
            <a:pPr marL="227013" lvl="1" indent="-227013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Preparation of new technical capabilities</a:t>
            </a:r>
          </a:p>
          <a:p>
            <a:pPr marL="227013" lvl="1" indent="-227013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Scalability to meet market demands</a:t>
            </a:r>
            <a:endParaRPr lang="en-US" sz="1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2A9AE4-312E-478B-9637-4FD50157AE8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480305" y="3919534"/>
            <a:ext cx="4587870" cy="1893887"/>
          </a:xfrm>
        </p:spPr>
        <p:txBody>
          <a:bodyPr>
            <a:noAutofit/>
          </a:bodyPr>
          <a:lstStyle/>
          <a:p>
            <a:pPr>
              <a:spcAft>
                <a:spcPts val="300"/>
              </a:spcAft>
            </a:pPr>
            <a:r>
              <a:rPr lang="en-US" sz="1800" spc="0" dirty="0">
                <a:solidFill>
                  <a:schemeClr val="tx2"/>
                </a:solidFill>
              </a:rPr>
              <a:t>Innovation Motivations</a:t>
            </a:r>
          </a:p>
          <a:p>
            <a:pPr marL="227013" lvl="1" indent="-227013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Preparation for new technical capabilities</a:t>
            </a:r>
          </a:p>
          <a:p>
            <a:pPr marL="227013" lvl="1" indent="-227013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Build new technical capabilities</a:t>
            </a:r>
          </a:p>
          <a:p>
            <a:pPr marL="227013" lvl="1" indent="-227013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Scalability to meet market demands</a:t>
            </a:r>
          </a:p>
          <a:p>
            <a:pPr marL="227013" lvl="1" indent="-227013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Improved customer experience</a:t>
            </a:r>
          </a:p>
          <a:p>
            <a:pPr marL="227013" lvl="1" indent="-227013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Transformation of products or services</a:t>
            </a:r>
          </a:p>
          <a:p>
            <a:pPr marL="227013" lvl="1" indent="-227013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Market disruption with new products or services</a:t>
            </a:r>
          </a:p>
          <a:p>
            <a:pPr marL="227013" lvl="1" indent="-227013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ML democratization and/or self-service environments</a:t>
            </a:r>
          </a:p>
          <a:p>
            <a:pPr marL="227013" lvl="1" indent="-227013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Increase transparency and responsibility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8019C93-C9AD-4802-A2DB-FC8A1684CFF3}"/>
              </a:ext>
            </a:extLst>
          </p:cNvPr>
          <p:cNvSpPr/>
          <p:nvPr/>
        </p:nvSpPr>
        <p:spPr bwMode="auto">
          <a:xfrm>
            <a:off x="6383612" y="2485503"/>
            <a:ext cx="590470" cy="3342031"/>
          </a:xfrm>
          <a:custGeom>
            <a:avLst/>
            <a:gdLst>
              <a:gd name="connsiteX0" fmla="*/ 5787 w 1186405"/>
              <a:gd name="connsiteY0" fmla="*/ 0 h 3593939"/>
              <a:gd name="connsiteX1" fmla="*/ 1186405 w 1186405"/>
              <a:gd name="connsiteY1" fmla="*/ 1811438 h 3593939"/>
              <a:gd name="connsiteX2" fmla="*/ 0 w 1186405"/>
              <a:gd name="connsiteY2" fmla="*/ 3593939 h 3593939"/>
              <a:gd name="connsiteX3" fmla="*/ 0 w 1186405"/>
              <a:gd name="connsiteY3" fmla="*/ 3593939 h 359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405" h="3593939">
                <a:moveTo>
                  <a:pt x="5787" y="0"/>
                </a:moveTo>
                <a:lnTo>
                  <a:pt x="1186405" y="1811438"/>
                </a:lnTo>
                <a:lnTo>
                  <a:pt x="0" y="3593939"/>
                </a:lnTo>
                <a:lnTo>
                  <a:pt x="0" y="3593939"/>
                </a:lnTo>
              </a:path>
            </a:pathLst>
          </a:custGeom>
          <a:noFill/>
          <a:ln w="381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1998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Design Template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5B3B778-14F5-8246-A9D9-04A8D8071A60}" vid="{C9E98E11-734C-F14F-ADE3-6075149E54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nspire + Ready">
    <a:dk1>
      <a:srgbClr val="000000"/>
    </a:dk1>
    <a:lt1>
      <a:srgbClr val="FFFFFF"/>
    </a:lt1>
    <a:dk2>
      <a:srgbClr val="243A5E"/>
    </a:dk2>
    <a:lt2>
      <a:srgbClr val="E6E6E6"/>
    </a:lt2>
    <a:accent1>
      <a:srgbClr val="0078D4"/>
    </a:accent1>
    <a:accent2>
      <a:srgbClr val="243A5E"/>
    </a:accent2>
    <a:accent3>
      <a:srgbClr val="50E6FF"/>
    </a:accent3>
    <a:accent4>
      <a:srgbClr val="9BF00B"/>
    </a:accent4>
    <a:accent5>
      <a:srgbClr val="8661C5"/>
    </a:accent5>
    <a:accent6>
      <a:srgbClr val="737373"/>
    </a:accent6>
    <a:hlink>
      <a:srgbClr val="0078D4"/>
    </a:hlink>
    <a:folHlink>
      <a:srgbClr val="0078D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53A1E2E3DC284FA04E192080228165" ma:contentTypeVersion="5" ma:contentTypeDescription="Create a new document." ma:contentTypeScope="" ma:versionID="7b20daccad832bb850059536e037b583">
  <xsd:schema xmlns:xsd="http://www.w3.org/2001/XMLSchema" xmlns:xs="http://www.w3.org/2001/XMLSchema" xmlns:p="http://schemas.microsoft.com/office/2006/metadata/properties" xmlns:ns2="17193dcc-1b3a-4a38-a9b7-1fadab455fc5" xmlns:ns3="cd6e1ad7-5a5a-461f-a0d1-6489bf5affd5" targetNamespace="http://schemas.microsoft.com/office/2006/metadata/properties" ma:root="true" ma:fieldsID="c6f8aeaef225aef8063f9e470d6fc4aa" ns2:_="" ns3:_="">
    <xsd:import namespace="17193dcc-1b3a-4a38-a9b7-1fadab455fc5"/>
    <xsd:import namespace="cd6e1ad7-5a5a-461f-a0d1-6489bf5aff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93dcc-1b3a-4a38-a9b7-1fadab455f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6e1ad7-5a5a-461f-a0d1-6489bf5affd5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B9985E7-F7C6-4958-AABD-0B7F8BC31F4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F75EBC-5919-45E9-9ED4-A9C1753879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193dcc-1b3a-4a38-a9b7-1fadab455fc5"/>
    <ds:schemaRef ds:uri="cd6e1ad7-5a5a-461f-a0d1-6489bf5aff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D758C25-7188-4B86-83B4-902BBD715003}">
  <ds:schemaRefs>
    <ds:schemaRef ds:uri="http://schemas.microsoft.com/office/2006/metadata/properties"/>
    <ds:schemaRef ds:uri="http://purl.org/dc/terms/"/>
    <ds:schemaRef ds:uri="http://purl.org/dc/elements/1.1/"/>
    <ds:schemaRef ds:uri="17193dcc-1b3a-4a38-a9b7-1fadab455fc5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2114</TotalTime>
  <Words>2377</Words>
  <Application>Microsoft Office PowerPoint</Application>
  <PresentationFormat>Widescreen</PresentationFormat>
  <Paragraphs>439</Paragraphs>
  <Slides>25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Segoe</vt:lpstr>
      <vt:lpstr>Segoe UI</vt:lpstr>
      <vt:lpstr>Segoe UI </vt:lpstr>
      <vt:lpstr>Segoe UI Semibold</vt:lpstr>
      <vt:lpstr>Wingdings</vt:lpstr>
      <vt:lpstr>Azure Design Template</vt:lpstr>
      <vt:lpstr>Azure Machine Learning   Adoption Framework Overview</vt:lpstr>
      <vt:lpstr>Agenda</vt:lpstr>
      <vt:lpstr>Overview of the  Azure Machine Learning  Adoption Framework</vt:lpstr>
      <vt:lpstr>Azure Machine Learning Adoption Framework</vt:lpstr>
      <vt:lpstr>Azure Machine Learning Adoption Framework</vt:lpstr>
      <vt:lpstr>Azure Machine Learning Adoption Framework</vt:lpstr>
      <vt:lpstr>Define your strategy</vt:lpstr>
      <vt:lpstr>Define Strategy</vt:lpstr>
      <vt:lpstr>AML Adoption Strategy | AML Adoption Motivations Engage stakeholders across business and technology  to understand your motivations for AML adoption </vt:lpstr>
      <vt:lpstr>Define Strategy | Identify Business Outcomes Engage different stakeholders and document desired outcomes across these categories </vt:lpstr>
      <vt:lpstr>Define Strategy | Identify Business Outcomes Engage different stakeholders and document desired outcomes across these categories </vt:lpstr>
      <vt:lpstr>Define Strategy | Develop Business Justification</vt:lpstr>
      <vt:lpstr>Define Strategy | Identify First Project</vt:lpstr>
      <vt:lpstr>Define Strategy | Identify First Project</vt:lpstr>
      <vt:lpstr>Define Strategy | AML Adoption Strategy and Plan Template</vt:lpstr>
      <vt:lpstr>Putting together your plan</vt:lpstr>
      <vt:lpstr>Plan</vt:lpstr>
      <vt:lpstr>Plan | Rationalize Digital Estate</vt:lpstr>
      <vt:lpstr>Plan | Rationalize Digital Estate</vt:lpstr>
      <vt:lpstr>Plan | Initial Org Alignment</vt:lpstr>
      <vt:lpstr>Plan | Initial Org Alignment</vt:lpstr>
      <vt:lpstr>Plan | Skills Readiness Plan</vt:lpstr>
      <vt:lpstr>Plan | AML Adoption Plan </vt:lpstr>
      <vt:lpstr>Azure Machine Learning Adoption Framework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&amp; Technology Workshop Strategy  |  Plan  |  Ready Aligning business &amp; technology</dc:title>
  <dc:creator>Wayne Meyer</dc:creator>
  <cp:lastModifiedBy>Ciprian Jichici</cp:lastModifiedBy>
  <cp:revision>62</cp:revision>
  <dcterms:created xsi:type="dcterms:W3CDTF">2019-10-16T18:51:17Z</dcterms:created>
  <dcterms:modified xsi:type="dcterms:W3CDTF">2021-06-02T13:34:58Z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0x0101001753A1E2E3DC284FA04E192080228165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SetDate">
    <vt:lpwstr>2020-04-24T18:41:53.7543794Z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ctionId">
    <vt:lpwstr>162729a1-eee7-4859-9194-2e88c970307d</vt:lpwstr>
  </property>
  <property fmtid="{D5CDD505-2E9C-101B-9397-08002B2CF9AE}" pid="8" name="MSIP_Label_f42aa342-8706-4288-bd11-ebb85995028c_Extended_MSFT_Method">
    <vt:lpwstr>Automatic</vt:lpwstr>
  </property>
</Properties>
</file>